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2640" y="16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CDF3B-5B4A-4F1F-B072-DCEBCDDBB353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02C79-B0FC-412C-9853-66AEFF1555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6FC5-5EF3-4532-A87A-602EEA7DBCC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8437-7AB9-4AA4-9D42-37017277B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533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Путешествие по </a:t>
            </a:r>
            <a:r>
              <a:rPr lang="ru-RU" b="1" dirty="0" smtClean="0"/>
              <a:t>Об</a:t>
            </a:r>
            <a:r>
              <a:rPr lang="ru-RU" b="1" dirty="0"/>
              <a:t>ъ</a:t>
            </a:r>
            <a:r>
              <a:rPr lang="ru-RU" b="1" dirty="0" smtClean="0"/>
              <a:t>ектам Всемирного наследия ЮНЕСКО</a:t>
            </a:r>
            <a:endParaRPr lang="en-US" dirty="0" smtClean="0"/>
          </a:p>
          <a:p>
            <a:pPr algn="ctr"/>
            <a:r>
              <a:rPr lang="ru-RU" dirty="0" smtClean="0"/>
              <a:t>Разгадайте кроссворд. Впишите слова,  представленные </a:t>
            </a:r>
            <a:r>
              <a:rPr lang="ru-RU" dirty="0" smtClean="0"/>
              <a:t>вам в </a:t>
            </a:r>
            <a:r>
              <a:rPr lang="ru-RU" dirty="0" smtClean="0"/>
              <a:t>течение </a:t>
            </a:r>
            <a:r>
              <a:rPr lang="ru-RU" dirty="0" smtClean="0"/>
              <a:t>маршрута.</a:t>
            </a: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24000" y="1219200"/>
            <a:ext cx="4581525" cy="4581525"/>
            <a:chOff x="0" y="0"/>
            <a:chExt cx="7215" cy="721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4545" y="8"/>
              <a:ext cx="379" cy="379"/>
              <a:chOff x="4545" y="8"/>
              <a:chExt cx="379" cy="379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>
                <a:off x="4545" y="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4545" y="386"/>
              <a:ext cx="379" cy="379"/>
              <a:chOff x="4545" y="386"/>
              <a:chExt cx="379" cy="379"/>
            </a:xfrm>
          </p:grpSpPr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4545" y="386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4545" y="764"/>
              <a:ext cx="379" cy="379"/>
              <a:chOff x="4545" y="764"/>
              <a:chExt cx="379" cy="379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4545" y="764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4545" y="1142"/>
              <a:ext cx="379" cy="379"/>
              <a:chOff x="4545" y="1142"/>
              <a:chExt cx="379" cy="379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4545" y="1142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4545" y="1520"/>
              <a:ext cx="379" cy="379"/>
              <a:chOff x="4545" y="1520"/>
              <a:chExt cx="379" cy="379"/>
            </a:xfrm>
          </p:grpSpPr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4545" y="152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3789" y="1520"/>
              <a:ext cx="379" cy="379"/>
              <a:chOff x="3789" y="1520"/>
              <a:chExt cx="379" cy="379"/>
            </a:xfrm>
          </p:grpSpPr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3789" y="152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3410" y="1898"/>
              <a:ext cx="379" cy="379"/>
              <a:chOff x="3410" y="1898"/>
              <a:chExt cx="379" cy="379"/>
            </a:xfrm>
          </p:grpSpPr>
          <p:sp>
            <p:nvSpPr>
              <p:cNvPr id="1040" name="Freeform 16"/>
              <p:cNvSpPr>
                <a:spLocks/>
              </p:cNvSpPr>
              <p:nvPr/>
            </p:nvSpPr>
            <p:spPr bwMode="auto">
              <a:xfrm>
                <a:off x="3410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3789" y="1898"/>
              <a:ext cx="379" cy="379"/>
              <a:chOff x="3789" y="1898"/>
              <a:chExt cx="379" cy="379"/>
            </a:xfrm>
          </p:grpSpPr>
          <p:sp>
            <p:nvSpPr>
              <p:cNvPr id="1042" name="Freeform 18"/>
              <p:cNvSpPr>
                <a:spLocks/>
              </p:cNvSpPr>
              <p:nvPr/>
            </p:nvSpPr>
            <p:spPr bwMode="auto">
              <a:xfrm>
                <a:off x="3789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4167" y="1898"/>
              <a:ext cx="379" cy="379"/>
              <a:chOff x="4167" y="1898"/>
              <a:chExt cx="379" cy="379"/>
            </a:xfrm>
          </p:grpSpPr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4167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4545" y="1898"/>
              <a:ext cx="379" cy="379"/>
              <a:chOff x="4545" y="1898"/>
              <a:chExt cx="379" cy="379"/>
            </a:xfrm>
          </p:grpSpPr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4545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4923" y="1898"/>
              <a:ext cx="379" cy="379"/>
              <a:chOff x="4923" y="1898"/>
              <a:chExt cx="379" cy="379"/>
            </a:xfrm>
          </p:grpSpPr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4923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5679" y="1142"/>
              <a:ext cx="379" cy="379"/>
              <a:chOff x="5679" y="1142"/>
              <a:chExt cx="379" cy="379"/>
            </a:xfrm>
          </p:grpSpPr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5679" y="1142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5679" y="1520"/>
              <a:ext cx="379" cy="379"/>
              <a:chOff x="5679" y="1520"/>
              <a:chExt cx="379" cy="379"/>
            </a:xfrm>
          </p:grpSpPr>
          <p:sp>
            <p:nvSpPr>
              <p:cNvPr id="1052" name="Freeform 28"/>
              <p:cNvSpPr>
                <a:spLocks/>
              </p:cNvSpPr>
              <p:nvPr/>
            </p:nvSpPr>
            <p:spPr bwMode="auto">
              <a:xfrm>
                <a:off x="5679" y="152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3" name="Group 29"/>
            <p:cNvGrpSpPr>
              <a:grpSpLocks/>
            </p:cNvGrpSpPr>
            <p:nvPr/>
          </p:nvGrpSpPr>
          <p:grpSpPr bwMode="auto">
            <a:xfrm>
              <a:off x="5301" y="1898"/>
              <a:ext cx="379" cy="379"/>
              <a:chOff x="5301" y="1898"/>
              <a:chExt cx="379" cy="379"/>
            </a:xfrm>
          </p:grpSpPr>
          <p:sp>
            <p:nvSpPr>
              <p:cNvPr id="1054" name="Freeform 30"/>
              <p:cNvSpPr>
                <a:spLocks/>
              </p:cNvSpPr>
              <p:nvPr/>
            </p:nvSpPr>
            <p:spPr bwMode="auto">
              <a:xfrm>
                <a:off x="5301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5679" y="1898"/>
              <a:ext cx="379" cy="379"/>
              <a:chOff x="5679" y="1898"/>
              <a:chExt cx="379" cy="379"/>
            </a:xfrm>
          </p:grpSpPr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5679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6057" y="1898"/>
              <a:ext cx="379" cy="379"/>
              <a:chOff x="6057" y="1898"/>
              <a:chExt cx="379" cy="379"/>
            </a:xfrm>
          </p:grpSpPr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6057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59" name="Group 35"/>
            <p:cNvGrpSpPr>
              <a:grpSpLocks/>
            </p:cNvGrpSpPr>
            <p:nvPr/>
          </p:nvGrpSpPr>
          <p:grpSpPr bwMode="auto">
            <a:xfrm>
              <a:off x="6813" y="764"/>
              <a:ext cx="379" cy="379"/>
              <a:chOff x="6813" y="764"/>
              <a:chExt cx="379" cy="379"/>
            </a:xfrm>
          </p:grpSpPr>
          <p:sp>
            <p:nvSpPr>
              <p:cNvPr id="1060" name="Freeform 36"/>
              <p:cNvSpPr>
                <a:spLocks/>
              </p:cNvSpPr>
              <p:nvPr/>
            </p:nvSpPr>
            <p:spPr bwMode="auto">
              <a:xfrm>
                <a:off x="6813" y="764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61" name="Group 37"/>
            <p:cNvGrpSpPr>
              <a:grpSpLocks/>
            </p:cNvGrpSpPr>
            <p:nvPr/>
          </p:nvGrpSpPr>
          <p:grpSpPr bwMode="auto">
            <a:xfrm>
              <a:off x="6813" y="1142"/>
              <a:ext cx="379" cy="379"/>
              <a:chOff x="6813" y="1142"/>
              <a:chExt cx="379" cy="379"/>
            </a:xfrm>
          </p:grpSpPr>
          <p:sp>
            <p:nvSpPr>
              <p:cNvPr id="1062" name="Freeform 38"/>
              <p:cNvSpPr>
                <a:spLocks/>
              </p:cNvSpPr>
              <p:nvPr/>
            </p:nvSpPr>
            <p:spPr bwMode="auto">
              <a:xfrm>
                <a:off x="6813" y="1142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6813" y="1520"/>
              <a:ext cx="379" cy="379"/>
              <a:chOff x="6813" y="1520"/>
              <a:chExt cx="379" cy="379"/>
            </a:xfrm>
          </p:grpSpPr>
          <p:sp>
            <p:nvSpPr>
              <p:cNvPr id="1064" name="Freeform 40"/>
              <p:cNvSpPr>
                <a:spLocks/>
              </p:cNvSpPr>
              <p:nvPr/>
            </p:nvSpPr>
            <p:spPr bwMode="auto">
              <a:xfrm>
                <a:off x="6813" y="152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65" name="Group 41"/>
            <p:cNvGrpSpPr>
              <a:grpSpLocks/>
            </p:cNvGrpSpPr>
            <p:nvPr/>
          </p:nvGrpSpPr>
          <p:grpSpPr bwMode="auto">
            <a:xfrm>
              <a:off x="6435" y="1898"/>
              <a:ext cx="379" cy="379"/>
              <a:chOff x="6435" y="1898"/>
              <a:chExt cx="379" cy="379"/>
            </a:xfrm>
          </p:grpSpPr>
          <p:sp>
            <p:nvSpPr>
              <p:cNvPr id="1066" name="Freeform 42"/>
              <p:cNvSpPr>
                <a:spLocks/>
              </p:cNvSpPr>
              <p:nvPr/>
            </p:nvSpPr>
            <p:spPr bwMode="auto">
              <a:xfrm>
                <a:off x="6435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67" name="Group 43"/>
            <p:cNvGrpSpPr>
              <a:grpSpLocks/>
            </p:cNvGrpSpPr>
            <p:nvPr/>
          </p:nvGrpSpPr>
          <p:grpSpPr bwMode="auto">
            <a:xfrm>
              <a:off x="6813" y="1898"/>
              <a:ext cx="379" cy="379"/>
              <a:chOff x="6813" y="1898"/>
              <a:chExt cx="379" cy="379"/>
            </a:xfrm>
          </p:grpSpPr>
          <p:sp>
            <p:nvSpPr>
              <p:cNvPr id="1068" name="Freeform 44"/>
              <p:cNvSpPr>
                <a:spLocks/>
              </p:cNvSpPr>
              <p:nvPr/>
            </p:nvSpPr>
            <p:spPr bwMode="auto">
              <a:xfrm>
                <a:off x="6813" y="1898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69" name="Group 45"/>
            <p:cNvGrpSpPr>
              <a:grpSpLocks/>
            </p:cNvGrpSpPr>
            <p:nvPr/>
          </p:nvGrpSpPr>
          <p:grpSpPr bwMode="auto">
            <a:xfrm>
              <a:off x="3789" y="2276"/>
              <a:ext cx="379" cy="379"/>
              <a:chOff x="3789" y="2276"/>
              <a:chExt cx="379" cy="379"/>
            </a:xfrm>
          </p:grpSpPr>
          <p:sp>
            <p:nvSpPr>
              <p:cNvPr id="1070" name="Freeform 46"/>
              <p:cNvSpPr>
                <a:spLocks/>
              </p:cNvSpPr>
              <p:nvPr/>
            </p:nvSpPr>
            <p:spPr bwMode="auto">
              <a:xfrm>
                <a:off x="3789" y="2276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1" name="Group 47"/>
            <p:cNvGrpSpPr>
              <a:grpSpLocks/>
            </p:cNvGrpSpPr>
            <p:nvPr/>
          </p:nvGrpSpPr>
          <p:grpSpPr bwMode="auto">
            <a:xfrm>
              <a:off x="5679" y="2276"/>
              <a:ext cx="379" cy="379"/>
              <a:chOff x="5679" y="2276"/>
              <a:chExt cx="379" cy="379"/>
            </a:xfrm>
          </p:grpSpPr>
          <p:sp>
            <p:nvSpPr>
              <p:cNvPr id="1072" name="Freeform 48"/>
              <p:cNvSpPr>
                <a:spLocks/>
              </p:cNvSpPr>
              <p:nvPr/>
            </p:nvSpPr>
            <p:spPr bwMode="auto">
              <a:xfrm>
                <a:off x="5679" y="2276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3" name="Group 49"/>
            <p:cNvGrpSpPr>
              <a:grpSpLocks/>
            </p:cNvGrpSpPr>
            <p:nvPr/>
          </p:nvGrpSpPr>
          <p:grpSpPr bwMode="auto">
            <a:xfrm>
              <a:off x="6813" y="2276"/>
              <a:ext cx="379" cy="379"/>
              <a:chOff x="6813" y="2276"/>
              <a:chExt cx="379" cy="379"/>
            </a:xfrm>
          </p:grpSpPr>
          <p:sp>
            <p:nvSpPr>
              <p:cNvPr id="1074" name="Freeform 50"/>
              <p:cNvSpPr>
                <a:spLocks/>
              </p:cNvSpPr>
              <p:nvPr/>
            </p:nvSpPr>
            <p:spPr bwMode="auto">
              <a:xfrm>
                <a:off x="6813" y="2276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5" name="Group 51"/>
            <p:cNvGrpSpPr>
              <a:grpSpLocks/>
            </p:cNvGrpSpPr>
            <p:nvPr/>
          </p:nvGrpSpPr>
          <p:grpSpPr bwMode="auto">
            <a:xfrm>
              <a:off x="3789" y="2654"/>
              <a:ext cx="379" cy="379"/>
              <a:chOff x="3789" y="2654"/>
              <a:chExt cx="379" cy="379"/>
            </a:xfrm>
          </p:grpSpPr>
          <p:sp>
            <p:nvSpPr>
              <p:cNvPr id="1076" name="Freeform 52"/>
              <p:cNvSpPr>
                <a:spLocks/>
              </p:cNvSpPr>
              <p:nvPr/>
            </p:nvSpPr>
            <p:spPr bwMode="auto">
              <a:xfrm>
                <a:off x="3789" y="2654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7" name="Group 53"/>
            <p:cNvGrpSpPr>
              <a:grpSpLocks/>
            </p:cNvGrpSpPr>
            <p:nvPr/>
          </p:nvGrpSpPr>
          <p:grpSpPr bwMode="auto">
            <a:xfrm>
              <a:off x="5679" y="2654"/>
              <a:ext cx="379" cy="379"/>
              <a:chOff x="5679" y="2654"/>
              <a:chExt cx="379" cy="379"/>
            </a:xfrm>
          </p:grpSpPr>
          <p:sp>
            <p:nvSpPr>
              <p:cNvPr id="1078" name="Freeform 54"/>
              <p:cNvSpPr>
                <a:spLocks/>
              </p:cNvSpPr>
              <p:nvPr/>
            </p:nvSpPr>
            <p:spPr bwMode="auto">
              <a:xfrm>
                <a:off x="5679" y="2654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79" name="Group 55"/>
            <p:cNvGrpSpPr>
              <a:grpSpLocks/>
            </p:cNvGrpSpPr>
            <p:nvPr/>
          </p:nvGrpSpPr>
          <p:grpSpPr bwMode="auto">
            <a:xfrm>
              <a:off x="3789" y="3032"/>
              <a:ext cx="379" cy="379"/>
              <a:chOff x="3789" y="3032"/>
              <a:chExt cx="379" cy="379"/>
            </a:xfrm>
          </p:grpSpPr>
          <p:sp>
            <p:nvSpPr>
              <p:cNvPr id="1080" name="Freeform 56"/>
              <p:cNvSpPr>
                <a:spLocks/>
              </p:cNvSpPr>
              <p:nvPr/>
            </p:nvSpPr>
            <p:spPr bwMode="auto">
              <a:xfrm>
                <a:off x="3789" y="3032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1" name="Group 57"/>
            <p:cNvGrpSpPr>
              <a:grpSpLocks/>
            </p:cNvGrpSpPr>
            <p:nvPr/>
          </p:nvGrpSpPr>
          <p:grpSpPr bwMode="auto">
            <a:xfrm>
              <a:off x="4545" y="3032"/>
              <a:ext cx="379" cy="379"/>
              <a:chOff x="4545" y="3032"/>
              <a:chExt cx="379" cy="379"/>
            </a:xfrm>
          </p:grpSpPr>
          <p:sp>
            <p:nvSpPr>
              <p:cNvPr id="1082" name="Freeform 58"/>
              <p:cNvSpPr>
                <a:spLocks/>
              </p:cNvSpPr>
              <p:nvPr/>
            </p:nvSpPr>
            <p:spPr bwMode="auto">
              <a:xfrm>
                <a:off x="4545" y="3032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3" name="Group 59"/>
            <p:cNvGrpSpPr>
              <a:grpSpLocks/>
            </p:cNvGrpSpPr>
            <p:nvPr/>
          </p:nvGrpSpPr>
          <p:grpSpPr bwMode="auto">
            <a:xfrm>
              <a:off x="5679" y="3032"/>
              <a:ext cx="379" cy="379"/>
              <a:chOff x="5679" y="3032"/>
              <a:chExt cx="379" cy="379"/>
            </a:xfrm>
          </p:grpSpPr>
          <p:sp>
            <p:nvSpPr>
              <p:cNvPr id="1084" name="Freeform 60"/>
              <p:cNvSpPr>
                <a:spLocks/>
              </p:cNvSpPr>
              <p:nvPr/>
            </p:nvSpPr>
            <p:spPr bwMode="auto">
              <a:xfrm>
                <a:off x="5679" y="3032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5" name="Group 61"/>
            <p:cNvGrpSpPr>
              <a:grpSpLocks/>
            </p:cNvGrpSpPr>
            <p:nvPr/>
          </p:nvGrpSpPr>
          <p:grpSpPr bwMode="auto">
            <a:xfrm>
              <a:off x="3789" y="3410"/>
              <a:ext cx="379" cy="379"/>
              <a:chOff x="3789" y="3410"/>
              <a:chExt cx="379" cy="379"/>
            </a:xfrm>
          </p:grpSpPr>
          <p:sp>
            <p:nvSpPr>
              <p:cNvPr id="1086" name="Freeform 62"/>
              <p:cNvSpPr>
                <a:spLocks/>
              </p:cNvSpPr>
              <p:nvPr/>
            </p:nvSpPr>
            <p:spPr bwMode="auto">
              <a:xfrm>
                <a:off x="3789" y="341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9"/>
                  </a:cxn>
                  <a:cxn ang="0">
                    <a:pos x="0" y="379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9"/>
                    </a:lnTo>
                    <a:lnTo>
                      <a:pt x="0" y="3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7" name="Group 63"/>
            <p:cNvGrpSpPr>
              <a:grpSpLocks/>
            </p:cNvGrpSpPr>
            <p:nvPr/>
          </p:nvGrpSpPr>
          <p:grpSpPr bwMode="auto">
            <a:xfrm>
              <a:off x="4545" y="3410"/>
              <a:ext cx="379" cy="379"/>
              <a:chOff x="4545" y="3410"/>
              <a:chExt cx="379" cy="379"/>
            </a:xfrm>
          </p:grpSpPr>
          <p:sp>
            <p:nvSpPr>
              <p:cNvPr id="1088" name="Freeform 64"/>
              <p:cNvSpPr>
                <a:spLocks/>
              </p:cNvSpPr>
              <p:nvPr/>
            </p:nvSpPr>
            <p:spPr bwMode="auto">
              <a:xfrm>
                <a:off x="4545" y="341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9"/>
                  </a:cxn>
                  <a:cxn ang="0">
                    <a:pos x="0" y="379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9"/>
                    </a:lnTo>
                    <a:lnTo>
                      <a:pt x="0" y="3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89" name="Group 65"/>
            <p:cNvGrpSpPr>
              <a:grpSpLocks/>
            </p:cNvGrpSpPr>
            <p:nvPr/>
          </p:nvGrpSpPr>
          <p:grpSpPr bwMode="auto">
            <a:xfrm>
              <a:off x="5679" y="3410"/>
              <a:ext cx="379" cy="379"/>
              <a:chOff x="5679" y="3410"/>
              <a:chExt cx="379" cy="379"/>
            </a:xfrm>
          </p:grpSpPr>
          <p:sp>
            <p:nvSpPr>
              <p:cNvPr id="1090" name="Freeform 66"/>
              <p:cNvSpPr>
                <a:spLocks/>
              </p:cNvSpPr>
              <p:nvPr/>
            </p:nvSpPr>
            <p:spPr bwMode="auto">
              <a:xfrm>
                <a:off x="5679" y="3410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9"/>
                  </a:cxn>
                  <a:cxn ang="0">
                    <a:pos x="0" y="379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9"/>
                    </a:lnTo>
                    <a:lnTo>
                      <a:pt x="0" y="3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1" name="Group 67"/>
            <p:cNvGrpSpPr>
              <a:grpSpLocks/>
            </p:cNvGrpSpPr>
            <p:nvPr/>
          </p:nvGrpSpPr>
          <p:grpSpPr bwMode="auto">
            <a:xfrm>
              <a:off x="3789" y="3789"/>
              <a:ext cx="379" cy="379"/>
              <a:chOff x="3789" y="3789"/>
              <a:chExt cx="379" cy="379"/>
            </a:xfrm>
          </p:grpSpPr>
          <p:sp>
            <p:nvSpPr>
              <p:cNvPr id="1092" name="Freeform 68"/>
              <p:cNvSpPr>
                <a:spLocks/>
              </p:cNvSpPr>
              <p:nvPr/>
            </p:nvSpPr>
            <p:spPr bwMode="auto">
              <a:xfrm>
                <a:off x="3789" y="378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3" name="Group 69"/>
            <p:cNvGrpSpPr>
              <a:grpSpLocks/>
            </p:cNvGrpSpPr>
            <p:nvPr/>
          </p:nvGrpSpPr>
          <p:grpSpPr bwMode="auto">
            <a:xfrm>
              <a:off x="4545" y="3789"/>
              <a:ext cx="379" cy="379"/>
              <a:chOff x="4545" y="3789"/>
              <a:chExt cx="379" cy="379"/>
            </a:xfrm>
          </p:grpSpPr>
          <p:sp>
            <p:nvSpPr>
              <p:cNvPr id="1094" name="Freeform 70"/>
              <p:cNvSpPr>
                <a:spLocks/>
              </p:cNvSpPr>
              <p:nvPr/>
            </p:nvSpPr>
            <p:spPr bwMode="auto">
              <a:xfrm>
                <a:off x="4545" y="378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5" name="Group 71"/>
            <p:cNvGrpSpPr>
              <a:grpSpLocks/>
            </p:cNvGrpSpPr>
            <p:nvPr/>
          </p:nvGrpSpPr>
          <p:grpSpPr bwMode="auto">
            <a:xfrm>
              <a:off x="5679" y="3789"/>
              <a:ext cx="379" cy="379"/>
              <a:chOff x="5679" y="3789"/>
              <a:chExt cx="379" cy="379"/>
            </a:xfrm>
          </p:grpSpPr>
          <p:sp>
            <p:nvSpPr>
              <p:cNvPr id="1096" name="Freeform 72"/>
              <p:cNvSpPr>
                <a:spLocks/>
              </p:cNvSpPr>
              <p:nvPr/>
            </p:nvSpPr>
            <p:spPr bwMode="auto">
              <a:xfrm>
                <a:off x="5679" y="378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7" name="Group 73"/>
            <p:cNvGrpSpPr>
              <a:grpSpLocks/>
            </p:cNvGrpSpPr>
            <p:nvPr/>
          </p:nvGrpSpPr>
          <p:grpSpPr bwMode="auto">
            <a:xfrm>
              <a:off x="3789" y="4167"/>
              <a:ext cx="379" cy="379"/>
              <a:chOff x="3789" y="4167"/>
              <a:chExt cx="379" cy="379"/>
            </a:xfrm>
          </p:grpSpPr>
          <p:sp>
            <p:nvSpPr>
              <p:cNvPr id="1098" name="Freeform 74"/>
              <p:cNvSpPr>
                <a:spLocks/>
              </p:cNvSpPr>
              <p:nvPr/>
            </p:nvSpPr>
            <p:spPr bwMode="auto">
              <a:xfrm>
                <a:off x="3789" y="4167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99" name="Group 75"/>
            <p:cNvGrpSpPr>
              <a:grpSpLocks/>
            </p:cNvGrpSpPr>
            <p:nvPr/>
          </p:nvGrpSpPr>
          <p:grpSpPr bwMode="auto">
            <a:xfrm>
              <a:off x="4545" y="4167"/>
              <a:ext cx="379" cy="379"/>
              <a:chOff x="4545" y="4167"/>
              <a:chExt cx="379" cy="379"/>
            </a:xfrm>
          </p:grpSpPr>
          <p:sp>
            <p:nvSpPr>
              <p:cNvPr id="1100" name="Freeform 76"/>
              <p:cNvSpPr>
                <a:spLocks/>
              </p:cNvSpPr>
              <p:nvPr/>
            </p:nvSpPr>
            <p:spPr bwMode="auto">
              <a:xfrm>
                <a:off x="4545" y="4167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1" name="Group 77"/>
            <p:cNvGrpSpPr>
              <a:grpSpLocks/>
            </p:cNvGrpSpPr>
            <p:nvPr/>
          </p:nvGrpSpPr>
          <p:grpSpPr bwMode="auto">
            <a:xfrm>
              <a:off x="3032" y="4545"/>
              <a:ext cx="379" cy="379"/>
              <a:chOff x="3032" y="4545"/>
              <a:chExt cx="379" cy="379"/>
            </a:xfrm>
          </p:grpSpPr>
          <p:sp>
            <p:nvSpPr>
              <p:cNvPr id="1102" name="Freeform 78"/>
              <p:cNvSpPr>
                <a:spLocks/>
              </p:cNvSpPr>
              <p:nvPr/>
            </p:nvSpPr>
            <p:spPr bwMode="auto">
              <a:xfrm>
                <a:off x="3032" y="4545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3" name="Group 79"/>
            <p:cNvGrpSpPr>
              <a:grpSpLocks/>
            </p:cNvGrpSpPr>
            <p:nvPr/>
          </p:nvGrpSpPr>
          <p:grpSpPr bwMode="auto">
            <a:xfrm>
              <a:off x="3789" y="4545"/>
              <a:ext cx="379" cy="379"/>
              <a:chOff x="3789" y="4545"/>
              <a:chExt cx="379" cy="379"/>
            </a:xfrm>
          </p:grpSpPr>
          <p:sp>
            <p:nvSpPr>
              <p:cNvPr id="1104" name="Freeform 80"/>
              <p:cNvSpPr>
                <a:spLocks/>
              </p:cNvSpPr>
              <p:nvPr/>
            </p:nvSpPr>
            <p:spPr bwMode="auto">
              <a:xfrm>
                <a:off x="3789" y="4545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5" name="Group 81"/>
            <p:cNvGrpSpPr>
              <a:grpSpLocks/>
            </p:cNvGrpSpPr>
            <p:nvPr/>
          </p:nvGrpSpPr>
          <p:grpSpPr bwMode="auto">
            <a:xfrm>
              <a:off x="4545" y="4545"/>
              <a:ext cx="379" cy="379"/>
              <a:chOff x="4545" y="4545"/>
              <a:chExt cx="379" cy="379"/>
            </a:xfrm>
          </p:grpSpPr>
          <p:sp>
            <p:nvSpPr>
              <p:cNvPr id="1106" name="Freeform 82"/>
              <p:cNvSpPr>
                <a:spLocks/>
              </p:cNvSpPr>
              <p:nvPr/>
            </p:nvSpPr>
            <p:spPr bwMode="auto">
              <a:xfrm>
                <a:off x="4545" y="4545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7" name="Group 83"/>
            <p:cNvGrpSpPr>
              <a:grpSpLocks/>
            </p:cNvGrpSpPr>
            <p:nvPr/>
          </p:nvGrpSpPr>
          <p:grpSpPr bwMode="auto">
            <a:xfrm>
              <a:off x="1898" y="4167"/>
              <a:ext cx="379" cy="379"/>
              <a:chOff x="1898" y="4167"/>
              <a:chExt cx="379" cy="379"/>
            </a:xfrm>
          </p:grpSpPr>
          <p:sp>
            <p:nvSpPr>
              <p:cNvPr id="1108" name="Freeform 84"/>
              <p:cNvSpPr>
                <a:spLocks/>
              </p:cNvSpPr>
              <p:nvPr/>
            </p:nvSpPr>
            <p:spPr bwMode="auto">
              <a:xfrm>
                <a:off x="1898" y="4167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09" name="Group 85"/>
            <p:cNvGrpSpPr>
              <a:grpSpLocks/>
            </p:cNvGrpSpPr>
            <p:nvPr/>
          </p:nvGrpSpPr>
          <p:grpSpPr bwMode="auto">
            <a:xfrm>
              <a:off x="1898" y="4545"/>
              <a:ext cx="379" cy="379"/>
              <a:chOff x="1898" y="4545"/>
              <a:chExt cx="379" cy="379"/>
            </a:xfrm>
          </p:grpSpPr>
          <p:sp>
            <p:nvSpPr>
              <p:cNvPr id="1110" name="Freeform 86"/>
              <p:cNvSpPr>
                <a:spLocks/>
              </p:cNvSpPr>
              <p:nvPr/>
            </p:nvSpPr>
            <p:spPr bwMode="auto">
              <a:xfrm>
                <a:off x="1898" y="4545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1" name="Group 87"/>
            <p:cNvGrpSpPr>
              <a:grpSpLocks/>
            </p:cNvGrpSpPr>
            <p:nvPr/>
          </p:nvGrpSpPr>
          <p:grpSpPr bwMode="auto">
            <a:xfrm>
              <a:off x="1520" y="4923"/>
              <a:ext cx="379" cy="379"/>
              <a:chOff x="1520" y="4923"/>
              <a:chExt cx="379" cy="379"/>
            </a:xfrm>
          </p:grpSpPr>
          <p:sp>
            <p:nvSpPr>
              <p:cNvPr id="1112" name="Freeform 88"/>
              <p:cNvSpPr>
                <a:spLocks/>
              </p:cNvSpPr>
              <p:nvPr/>
            </p:nvSpPr>
            <p:spPr bwMode="auto">
              <a:xfrm>
                <a:off x="1520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3" name="Group 89"/>
            <p:cNvGrpSpPr>
              <a:grpSpLocks/>
            </p:cNvGrpSpPr>
            <p:nvPr/>
          </p:nvGrpSpPr>
          <p:grpSpPr bwMode="auto">
            <a:xfrm>
              <a:off x="1898" y="4923"/>
              <a:ext cx="379" cy="379"/>
              <a:chOff x="1898" y="4923"/>
              <a:chExt cx="379" cy="379"/>
            </a:xfrm>
          </p:grpSpPr>
          <p:sp>
            <p:nvSpPr>
              <p:cNvPr id="1114" name="Freeform 90"/>
              <p:cNvSpPr>
                <a:spLocks/>
              </p:cNvSpPr>
              <p:nvPr/>
            </p:nvSpPr>
            <p:spPr bwMode="auto">
              <a:xfrm>
                <a:off x="1898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5" name="Group 91"/>
            <p:cNvGrpSpPr>
              <a:grpSpLocks/>
            </p:cNvGrpSpPr>
            <p:nvPr/>
          </p:nvGrpSpPr>
          <p:grpSpPr bwMode="auto">
            <a:xfrm>
              <a:off x="2276" y="4923"/>
              <a:ext cx="379" cy="379"/>
              <a:chOff x="2276" y="4923"/>
              <a:chExt cx="379" cy="379"/>
            </a:xfrm>
          </p:grpSpPr>
          <p:sp>
            <p:nvSpPr>
              <p:cNvPr id="1116" name="Freeform 92"/>
              <p:cNvSpPr>
                <a:spLocks/>
              </p:cNvSpPr>
              <p:nvPr/>
            </p:nvSpPr>
            <p:spPr bwMode="auto">
              <a:xfrm>
                <a:off x="2276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7" name="Group 93"/>
            <p:cNvGrpSpPr>
              <a:grpSpLocks/>
            </p:cNvGrpSpPr>
            <p:nvPr/>
          </p:nvGrpSpPr>
          <p:grpSpPr bwMode="auto">
            <a:xfrm>
              <a:off x="2654" y="4923"/>
              <a:ext cx="379" cy="379"/>
              <a:chOff x="2654" y="4923"/>
              <a:chExt cx="379" cy="379"/>
            </a:xfrm>
          </p:grpSpPr>
          <p:sp>
            <p:nvSpPr>
              <p:cNvPr id="1118" name="Freeform 94"/>
              <p:cNvSpPr>
                <a:spLocks/>
              </p:cNvSpPr>
              <p:nvPr/>
            </p:nvSpPr>
            <p:spPr bwMode="auto">
              <a:xfrm>
                <a:off x="2654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19" name="Group 95"/>
            <p:cNvGrpSpPr>
              <a:grpSpLocks/>
            </p:cNvGrpSpPr>
            <p:nvPr/>
          </p:nvGrpSpPr>
          <p:grpSpPr bwMode="auto">
            <a:xfrm>
              <a:off x="3032" y="4923"/>
              <a:ext cx="379" cy="379"/>
              <a:chOff x="3032" y="4923"/>
              <a:chExt cx="379" cy="379"/>
            </a:xfrm>
          </p:grpSpPr>
          <p:sp>
            <p:nvSpPr>
              <p:cNvPr id="1120" name="Freeform 96"/>
              <p:cNvSpPr>
                <a:spLocks/>
              </p:cNvSpPr>
              <p:nvPr/>
            </p:nvSpPr>
            <p:spPr bwMode="auto">
              <a:xfrm>
                <a:off x="3032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1" name="Group 97"/>
            <p:cNvGrpSpPr>
              <a:grpSpLocks/>
            </p:cNvGrpSpPr>
            <p:nvPr/>
          </p:nvGrpSpPr>
          <p:grpSpPr bwMode="auto">
            <a:xfrm>
              <a:off x="3410" y="4923"/>
              <a:ext cx="379" cy="379"/>
              <a:chOff x="3410" y="4923"/>
              <a:chExt cx="379" cy="379"/>
            </a:xfrm>
          </p:grpSpPr>
          <p:sp>
            <p:nvSpPr>
              <p:cNvPr id="1122" name="Freeform 98"/>
              <p:cNvSpPr>
                <a:spLocks/>
              </p:cNvSpPr>
              <p:nvPr/>
            </p:nvSpPr>
            <p:spPr bwMode="auto">
              <a:xfrm>
                <a:off x="3410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  <a:cxn ang="0">
                    <a:pos x="379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9" y="0"/>
                    </a:lnTo>
                    <a:lnTo>
                      <a:pt x="379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3" name="Group 99"/>
            <p:cNvGrpSpPr>
              <a:grpSpLocks/>
            </p:cNvGrpSpPr>
            <p:nvPr/>
          </p:nvGrpSpPr>
          <p:grpSpPr bwMode="auto">
            <a:xfrm>
              <a:off x="3789" y="4923"/>
              <a:ext cx="379" cy="379"/>
              <a:chOff x="3789" y="4923"/>
              <a:chExt cx="379" cy="379"/>
            </a:xfrm>
          </p:grpSpPr>
          <p:sp>
            <p:nvSpPr>
              <p:cNvPr id="1124" name="Freeform 100"/>
              <p:cNvSpPr>
                <a:spLocks/>
              </p:cNvSpPr>
              <p:nvPr/>
            </p:nvSpPr>
            <p:spPr bwMode="auto">
              <a:xfrm>
                <a:off x="3789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5" name="Group 101"/>
            <p:cNvGrpSpPr>
              <a:grpSpLocks/>
            </p:cNvGrpSpPr>
            <p:nvPr/>
          </p:nvGrpSpPr>
          <p:grpSpPr bwMode="auto">
            <a:xfrm>
              <a:off x="4167" y="4923"/>
              <a:ext cx="379" cy="379"/>
              <a:chOff x="4167" y="4923"/>
              <a:chExt cx="379" cy="379"/>
            </a:xfrm>
          </p:grpSpPr>
          <p:sp>
            <p:nvSpPr>
              <p:cNvPr id="1126" name="Freeform 102"/>
              <p:cNvSpPr>
                <a:spLocks/>
              </p:cNvSpPr>
              <p:nvPr/>
            </p:nvSpPr>
            <p:spPr bwMode="auto">
              <a:xfrm>
                <a:off x="4167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7" name="Group 103"/>
            <p:cNvGrpSpPr>
              <a:grpSpLocks/>
            </p:cNvGrpSpPr>
            <p:nvPr/>
          </p:nvGrpSpPr>
          <p:grpSpPr bwMode="auto">
            <a:xfrm>
              <a:off x="4545" y="4923"/>
              <a:ext cx="379" cy="379"/>
              <a:chOff x="4545" y="4923"/>
              <a:chExt cx="379" cy="379"/>
            </a:xfrm>
          </p:grpSpPr>
          <p:sp>
            <p:nvSpPr>
              <p:cNvPr id="1128" name="Freeform 104"/>
              <p:cNvSpPr>
                <a:spLocks/>
              </p:cNvSpPr>
              <p:nvPr/>
            </p:nvSpPr>
            <p:spPr bwMode="auto">
              <a:xfrm>
                <a:off x="4545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29" name="Group 105"/>
            <p:cNvGrpSpPr>
              <a:grpSpLocks/>
            </p:cNvGrpSpPr>
            <p:nvPr/>
          </p:nvGrpSpPr>
          <p:grpSpPr bwMode="auto">
            <a:xfrm>
              <a:off x="4923" y="4923"/>
              <a:ext cx="379" cy="379"/>
              <a:chOff x="4923" y="4923"/>
              <a:chExt cx="379" cy="379"/>
            </a:xfrm>
          </p:grpSpPr>
          <p:sp>
            <p:nvSpPr>
              <p:cNvPr id="1130" name="Freeform 106"/>
              <p:cNvSpPr>
                <a:spLocks/>
              </p:cNvSpPr>
              <p:nvPr/>
            </p:nvSpPr>
            <p:spPr bwMode="auto">
              <a:xfrm>
                <a:off x="4923" y="492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1" name="Group 107"/>
            <p:cNvGrpSpPr>
              <a:grpSpLocks/>
            </p:cNvGrpSpPr>
            <p:nvPr/>
          </p:nvGrpSpPr>
          <p:grpSpPr bwMode="auto">
            <a:xfrm>
              <a:off x="1142" y="5301"/>
              <a:ext cx="379" cy="379"/>
              <a:chOff x="1142" y="5301"/>
              <a:chExt cx="379" cy="379"/>
            </a:xfrm>
          </p:grpSpPr>
          <p:sp>
            <p:nvSpPr>
              <p:cNvPr id="1132" name="Freeform 108"/>
              <p:cNvSpPr>
                <a:spLocks/>
              </p:cNvSpPr>
              <p:nvPr/>
            </p:nvSpPr>
            <p:spPr bwMode="auto">
              <a:xfrm>
                <a:off x="1142" y="5301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3" name="Group 109"/>
            <p:cNvGrpSpPr>
              <a:grpSpLocks/>
            </p:cNvGrpSpPr>
            <p:nvPr/>
          </p:nvGrpSpPr>
          <p:grpSpPr bwMode="auto">
            <a:xfrm>
              <a:off x="1898" y="5301"/>
              <a:ext cx="379" cy="379"/>
              <a:chOff x="1898" y="5301"/>
              <a:chExt cx="379" cy="379"/>
            </a:xfrm>
          </p:grpSpPr>
          <p:sp>
            <p:nvSpPr>
              <p:cNvPr id="1134" name="Freeform 110"/>
              <p:cNvSpPr>
                <a:spLocks/>
              </p:cNvSpPr>
              <p:nvPr/>
            </p:nvSpPr>
            <p:spPr bwMode="auto">
              <a:xfrm>
                <a:off x="1898" y="5301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5" name="Group 111"/>
            <p:cNvGrpSpPr>
              <a:grpSpLocks/>
            </p:cNvGrpSpPr>
            <p:nvPr/>
          </p:nvGrpSpPr>
          <p:grpSpPr bwMode="auto">
            <a:xfrm>
              <a:off x="3032" y="5301"/>
              <a:ext cx="379" cy="379"/>
              <a:chOff x="3032" y="5301"/>
              <a:chExt cx="379" cy="379"/>
            </a:xfrm>
          </p:grpSpPr>
          <p:sp>
            <p:nvSpPr>
              <p:cNvPr id="1136" name="Freeform 112"/>
              <p:cNvSpPr>
                <a:spLocks/>
              </p:cNvSpPr>
              <p:nvPr/>
            </p:nvSpPr>
            <p:spPr bwMode="auto">
              <a:xfrm>
                <a:off x="3032" y="5301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7" name="Group 113"/>
            <p:cNvGrpSpPr>
              <a:grpSpLocks/>
            </p:cNvGrpSpPr>
            <p:nvPr/>
          </p:nvGrpSpPr>
          <p:grpSpPr bwMode="auto">
            <a:xfrm>
              <a:off x="3789" y="5301"/>
              <a:ext cx="379" cy="379"/>
              <a:chOff x="3789" y="5301"/>
              <a:chExt cx="379" cy="379"/>
            </a:xfrm>
          </p:grpSpPr>
          <p:sp>
            <p:nvSpPr>
              <p:cNvPr id="1138" name="Freeform 114"/>
              <p:cNvSpPr>
                <a:spLocks/>
              </p:cNvSpPr>
              <p:nvPr/>
            </p:nvSpPr>
            <p:spPr bwMode="auto">
              <a:xfrm>
                <a:off x="3789" y="5301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39" name="Group 115"/>
            <p:cNvGrpSpPr>
              <a:grpSpLocks/>
            </p:cNvGrpSpPr>
            <p:nvPr/>
          </p:nvGrpSpPr>
          <p:grpSpPr bwMode="auto">
            <a:xfrm>
              <a:off x="4545" y="5301"/>
              <a:ext cx="379" cy="379"/>
              <a:chOff x="4545" y="5301"/>
              <a:chExt cx="379" cy="379"/>
            </a:xfrm>
          </p:grpSpPr>
          <p:sp>
            <p:nvSpPr>
              <p:cNvPr id="1140" name="Freeform 116"/>
              <p:cNvSpPr>
                <a:spLocks/>
              </p:cNvSpPr>
              <p:nvPr/>
            </p:nvSpPr>
            <p:spPr bwMode="auto">
              <a:xfrm>
                <a:off x="4545" y="5301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1" name="Group 117"/>
            <p:cNvGrpSpPr>
              <a:grpSpLocks/>
            </p:cNvGrpSpPr>
            <p:nvPr/>
          </p:nvGrpSpPr>
          <p:grpSpPr bwMode="auto">
            <a:xfrm>
              <a:off x="8" y="5679"/>
              <a:ext cx="379" cy="379"/>
              <a:chOff x="8" y="5679"/>
              <a:chExt cx="379" cy="379"/>
            </a:xfrm>
          </p:grpSpPr>
          <p:sp>
            <p:nvSpPr>
              <p:cNvPr id="1142" name="Freeform 118"/>
              <p:cNvSpPr>
                <a:spLocks/>
              </p:cNvSpPr>
              <p:nvPr/>
            </p:nvSpPr>
            <p:spPr bwMode="auto">
              <a:xfrm>
                <a:off x="8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3" name="Group 119"/>
            <p:cNvGrpSpPr>
              <a:grpSpLocks/>
            </p:cNvGrpSpPr>
            <p:nvPr/>
          </p:nvGrpSpPr>
          <p:grpSpPr bwMode="auto">
            <a:xfrm>
              <a:off x="386" y="5679"/>
              <a:ext cx="379" cy="379"/>
              <a:chOff x="386" y="5679"/>
              <a:chExt cx="379" cy="379"/>
            </a:xfrm>
          </p:grpSpPr>
          <p:sp>
            <p:nvSpPr>
              <p:cNvPr id="1144" name="Freeform 120"/>
              <p:cNvSpPr>
                <a:spLocks/>
              </p:cNvSpPr>
              <p:nvPr/>
            </p:nvSpPr>
            <p:spPr bwMode="auto">
              <a:xfrm>
                <a:off x="386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5" name="Group 121"/>
            <p:cNvGrpSpPr>
              <a:grpSpLocks/>
            </p:cNvGrpSpPr>
            <p:nvPr/>
          </p:nvGrpSpPr>
          <p:grpSpPr bwMode="auto">
            <a:xfrm>
              <a:off x="764" y="5679"/>
              <a:ext cx="379" cy="379"/>
              <a:chOff x="764" y="5679"/>
              <a:chExt cx="379" cy="379"/>
            </a:xfrm>
          </p:grpSpPr>
          <p:sp>
            <p:nvSpPr>
              <p:cNvPr id="1146" name="Freeform 122"/>
              <p:cNvSpPr>
                <a:spLocks/>
              </p:cNvSpPr>
              <p:nvPr/>
            </p:nvSpPr>
            <p:spPr bwMode="auto">
              <a:xfrm>
                <a:off x="764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7" name="Group 123"/>
            <p:cNvGrpSpPr>
              <a:grpSpLocks/>
            </p:cNvGrpSpPr>
            <p:nvPr/>
          </p:nvGrpSpPr>
          <p:grpSpPr bwMode="auto">
            <a:xfrm>
              <a:off x="1142" y="5679"/>
              <a:ext cx="379" cy="379"/>
              <a:chOff x="1142" y="5679"/>
              <a:chExt cx="379" cy="379"/>
            </a:xfrm>
          </p:grpSpPr>
          <p:sp>
            <p:nvSpPr>
              <p:cNvPr id="1148" name="Freeform 124"/>
              <p:cNvSpPr>
                <a:spLocks/>
              </p:cNvSpPr>
              <p:nvPr/>
            </p:nvSpPr>
            <p:spPr bwMode="auto">
              <a:xfrm>
                <a:off x="1142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9" name="Group 125"/>
            <p:cNvGrpSpPr>
              <a:grpSpLocks/>
            </p:cNvGrpSpPr>
            <p:nvPr/>
          </p:nvGrpSpPr>
          <p:grpSpPr bwMode="auto">
            <a:xfrm>
              <a:off x="1520" y="5679"/>
              <a:ext cx="379" cy="379"/>
              <a:chOff x="1520" y="5679"/>
              <a:chExt cx="379" cy="379"/>
            </a:xfrm>
          </p:grpSpPr>
          <p:sp>
            <p:nvSpPr>
              <p:cNvPr id="1150" name="Freeform 126"/>
              <p:cNvSpPr>
                <a:spLocks/>
              </p:cNvSpPr>
              <p:nvPr/>
            </p:nvSpPr>
            <p:spPr bwMode="auto">
              <a:xfrm>
                <a:off x="1520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1" name="Group 127"/>
            <p:cNvGrpSpPr>
              <a:grpSpLocks/>
            </p:cNvGrpSpPr>
            <p:nvPr/>
          </p:nvGrpSpPr>
          <p:grpSpPr bwMode="auto">
            <a:xfrm>
              <a:off x="1898" y="5679"/>
              <a:ext cx="379" cy="379"/>
              <a:chOff x="1898" y="5679"/>
              <a:chExt cx="379" cy="379"/>
            </a:xfrm>
          </p:grpSpPr>
          <p:sp>
            <p:nvSpPr>
              <p:cNvPr id="1152" name="Freeform 128"/>
              <p:cNvSpPr>
                <a:spLocks/>
              </p:cNvSpPr>
              <p:nvPr/>
            </p:nvSpPr>
            <p:spPr bwMode="auto">
              <a:xfrm>
                <a:off x="1898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3" name="Group 129"/>
            <p:cNvGrpSpPr>
              <a:grpSpLocks/>
            </p:cNvGrpSpPr>
            <p:nvPr/>
          </p:nvGrpSpPr>
          <p:grpSpPr bwMode="auto">
            <a:xfrm>
              <a:off x="3032" y="5679"/>
              <a:ext cx="379" cy="379"/>
              <a:chOff x="3032" y="5679"/>
              <a:chExt cx="379" cy="379"/>
            </a:xfrm>
          </p:grpSpPr>
          <p:sp>
            <p:nvSpPr>
              <p:cNvPr id="1154" name="Freeform 130"/>
              <p:cNvSpPr>
                <a:spLocks/>
              </p:cNvSpPr>
              <p:nvPr/>
            </p:nvSpPr>
            <p:spPr bwMode="auto">
              <a:xfrm>
                <a:off x="3032" y="5679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5" name="Group 131"/>
            <p:cNvGrpSpPr>
              <a:grpSpLocks/>
            </p:cNvGrpSpPr>
            <p:nvPr/>
          </p:nvGrpSpPr>
          <p:grpSpPr bwMode="auto">
            <a:xfrm>
              <a:off x="1142" y="6057"/>
              <a:ext cx="379" cy="379"/>
              <a:chOff x="1142" y="6057"/>
              <a:chExt cx="379" cy="379"/>
            </a:xfrm>
          </p:grpSpPr>
          <p:sp>
            <p:nvSpPr>
              <p:cNvPr id="1156" name="Freeform 132"/>
              <p:cNvSpPr>
                <a:spLocks/>
              </p:cNvSpPr>
              <p:nvPr/>
            </p:nvSpPr>
            <p:spPr bwMode="auto">
              <a:xfrm>
                <a:off x="1142" y="6057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7" name="Group 133"/>
            <p:cNvGrpSpPr>
              <a:grpSpLocks/>
            </p:cNvGrpSpPr>
            <p:nvPr/>
          </p:nvGrpSpPr>
          <p:grpSpPr bwMode="auto">
            <a:xfrm>
              <a:off x="1898" y="6057"/>
              <a:ext cx="379" cy="379"/>
              <a:chOff x="1898" y="6057"/>
              <a:chExt cx="379" cy="379"/>
            </a:xfrm>
          </p:grpSpPr>
          <p:sp>
            <p:nvSpPr>
              <p:cNvPr id="1158" name="Freeform 134"/>
              <p:cNvSpPr>
                <a:spLocks/>
              </p:cNvSpPr>
              <p:nvPr/>
            </p:nvSpPr>
            <p:spPr bwMode="auto">
              <a:xfrm>
                <a:off x="1898" y="6057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59" name="Group 135"/>
            <p:cNvGrpSpPr>
              <a:grpSpLocks/>
            </p:cNvGrpSpPr>
            <p:nvPr/>
          </p:nvGrpSpPr>
          <p:grpSpPr bwMode="auto">
            <a:xfrm>
              <a:off x="3032" y="6057"/>
              <a:ext cx="379" cy="379"/>
              <a:chOff x="3032" y="6057"/>
              <a:chExt cx="379" cy="379"/>
            </a:xfrm>
          </p:grpSpPr>
          <p:sp>
            <p:nvSpPr>
              <p:cNvPr id="1160" name="Freeform 136"/>
              <p:cNvSpPr>
                <a:spLocks/>
              </p:cNvSpPr>
              <p:nvPr/>
            </p:nvSpPr>
            <p:spPr bwMode="auto">
              <a:xfrm>
                <a:off x="3032" y="6057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1" name="Group 137"/>
            <p:cNvGrpSpPr>
              <a:grpSpLocks/>
            </p:cNvGrpSpPr>
            <p:nvPr/>
          </p:nvGrpSpPr>
          <p:grpSpPr bwMode="auto">
            <a:xfrm>
              <a:off x="1142" y="6435"/>
              <a:ext cx="379" cy="379"/>
              <a:chOff x="1142" y="6435"/>
              <a:chExt cx="379" cy="379"/>
            </a:xfrm>
          </p:grpSpPr>
          <p:sp>
            <p:nvSpPr>
              <p:cNvPr id="1162" name="Freeform 138"/>
              <p:cNvSpPr>
                <a:spLocks/>
              </p:cNvSpPr>
              <p:nvPr/>
            </p:nvSpPr>
            <p:spPr bwMode="auto">
              <a:xfrm>
                <a:off x="1142" y="6435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3" name="Group 139"/>
            <p:cNvGrpSpPr>
              <a:grpSpLocks/>
            </p:cNvGrpSpPr>
            <p:nvPr/>
          </p:nvGrpSpPr>
          <p:grpSpPr bwMode="auto">
            <a:xfrm>
              <a:off x="1898" y="6435"/>
              <a:ext cx="379" cy="379"/>
              <a:chOff x="1898" y="6435"/>
              <a:chExt cx="379" cy="379"/>
            </a:xfrm>
          </p:grpSpPr>
          <p:sp>
            <p:nvSpPr>
              <p:cNvPr id="1164" name="Freeform 140"/>
              <p:cNvSpPr>
                <a:spLocks/>
              </p:cNvSpPr>
              <p:nvPr/>
            </p:nvSpPr>
            <p:spPr bwMode="auto">
              <a:xfrm>
                <a:off x="1898" y="6435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8"/>
                  </a:cxn>
                  <a:cxn ang="0">
                    <a:pos x="0" y="378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8"/>
                    </a:lnTo>
                    <a:lnTo>
                      <a:pt x="0" y="3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5" name="Group 141"/>
            <p:cNvGrpSpPr>
              <a:grpSpLocks/>
            </p:cNvGrpSpPr>
            <p:nvPr/>
          </p:nvGrpSpPr>
          <p:grpSpPr bwMode="auto">
            <a:xfrm>
              <a:off x="1142" y="6813"/>
              <a:ext cx="379" cy="379"/>
              <a:chOff x="1142" y="6813"/>
              <a:chExt cx="379" cy="379"/>
            </a:xfrm>
          </p:grpSpPr>
          <p:sp>
            <p:nvSpPr>
              <p:cNvPr id="1166" name="Freeform 142"/>
              <p:cNvSpPr>
                <a:spLocks/>
              </p:cNvSpPr>
              <p:nvPr/>
            </p:nvSpPr>
            <p:spPr bwMode="auto">
              <a:xfrm>
                <a:off x="1142" y="681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9"/>
                  </a:cxn>
                  <a:cxn ang="0">
                    <a:pos x="0" y="379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9"/>
                    </a:lnTo>
                    <a:lnTo>
                      <a:pt x="0" y="3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7" name="Group 143"/>
            <p:cNvGrpSpPr>
              <a:grpSpLocks/>
            </p:cNvGrpSpPr>
            <p:nvPr/>
          </p:nvGrpSpPr>
          <p:grpSpPr bwMode="auto">
            <a:xfrm>
              <a:off x="1898" y="6813"/>
              <a:ext cx="379" cy="379"/>
              <a:chOff x="1898" y="6813"/>
              <a:chExt cx="379" cy="379"/>
            </a:xfrm>
          </p:grpSpPr>
          <p:sp>
            <p:nvSpPr>
              <p:cNvPr id="1168" name="Freeform 144"/>
              <p:cNvSpPr>
                <a:spLocks/>
              </p:cNvSpPr>
              <p:nvPr/>
            </p:nvSpPr>
            <p:spPr bwMode="auto">
              <a:xfrm>
                <a:off x="1898" y="6813"/>
                <a:ext cx="379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  <a:cxn ang="0">
                    <a:pos x="378" y="379"/>
                  </a:cxn>
                  <a:cxn ang="0">
                    <a:pos x="0" y="379"/>
                  </a:cxn>
                  <a:cxn ang="0">
                    <a:pos x="0" y="0"/>
                  </a:cxn>
                </a:cxnLst>
                <a:rect l="0" t="0" r="r" b="b"/>
                <a:pathLst>
                  <a:path w="379" h="379">
                    <a:moveTo>
                      <a:pt x="0" y="0"/>
                    </a:moveTo>
                    <a:lnTo>
                      <a:pt x="378" y="0"/>
                    </a:lnTo>
                    <a:lnTo>
                      <a:pt x="378" y="379"/>
                    </a:lnTo>
                    <a:lnTo>
                      <a:pt x="0" y="3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BF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69" name="Group 145"/>
            <p:cNvGrpSpPr>
              <a:grpSpLocks/>
            </p:cNvGrpSpPr>
            <p:nvPr/>
          </p:nvGrpSpPr>
          <p:grpSpPr bwMode="auto">
            <a:xfrm>
              <a:off x="4552" y="8"/>
              <a:ext cx="2" cy="379"/>
              <a:chOff x="4552" y="8"/>
              <a:chExt cx="2" cy="379"/>
            </a:xfrm>
          </p:grpSpPr>
          <p:sp>
            <p:nvSpPr>
              <p:cNvPr id="1170" name="Freeform 146"/>
              <p:cNvSpPr>
                <a:spLocks/>
              </p:cNvSpPr>
              <p:nvPr/>
            </p:nvSpPr>
            <p:spPr bwMode="auto">
              <a:xfrm>
                <a:off x="4552" y="8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1" name="Group 147"/>
            <p:cNvGrpSpPr>
              <a:grpSpLocks/>
            </p:cNvGrpSpPr>
            <p:nvPr/>
          </p:nvGrpSpPr>
          <p:grpSpPr bwMode="auto">
            <a:xfrm>
              <a:off x="4545" y="15"/>
              <a:ext cx="394" cy="2"/>
              <a:chOff x="4545" y="15"/>
              <a:chExt cx="394" cy="2"/>
            </a:xfrm>
          </p:grpSpPr>
          <p:sp>
            <p:nvSpPr>
              <p:cNvPr id="1172" name="Freeform 148"/>
              <p:cNvSpPr>
                <a:spLocks/>
              </p:cNvSpPr>
              <p:nvPr/>
            </p:nvSpPr>
            <p:spPr bwMode="auto">
              <a:xfrm>
                <a:off x="4545" y="1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3" name="Group 149"/>
            <p:cNvGrpSpPr>
              <a:grpSpLocks/>
            </p:cNvGrpSpPr>
            <p:nvPr/>
          </p:nvGrpSpPr>
          <p:grpSpPr bwMode="auto">
            <a:xfrm>
              <a:off x="4545" y="393"/>
              <a:ext cx="394" cy="2"/>
              <a:chOff x="4545" y="393"/>
              <a:chExt cx="394" cy="2"/>
            </a:xfrm>
          </p:grpSpPr>
          <p:sp>
            <p:nvSpPr>
              <p:cNvPr id="1174" name="Freeform 150"/>
              <p:cNvSpPr>
                <a:spLocks/>
              </p:cNvSpPr>
              <p:nvPr/>
            </p:nvSpPr>
            <p:spPr bwMode="auto">
              <a:xfrm>
                <a:off x="4545" y="39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5" name="Group 151"/>
            <p:cNvGrpSpPr>
              <a:grpSpLocks/>
            </p:cNvGrpSpPr>
            <p:nvPr/>
          </p:nvGrpSpPr>
          <p:grpSpPr bwMode="auto">
            <a:xfrm>
              <a:off x="4552" y="8"/>
              <a:ext cx="2" cy="394"/>
              <a:chOff x="4552" y="8"/>
              <a:chExt cx="2" cy="394"/>
            </a:xfrm>
          </p:grpSpPr>
          <p:sp>
            <p:nvSpPr>
              <p:cNvPr id="1176" name="Freeform 152"/>
              <p:cNvSpPr>
                <a:spLocks/>
              </p:cNvSpPr>
              <p:nvPr/>
            </p:nvSpPr>
            <p:spPr bwMode="auto">
              <a:xfrm>
                <a:off x="4552" y="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7" name="Group 153"/>
            <p:cNvGrpSpPr>
              <a:grpSpLocks/>
            </p:cNvGrpSpPr>
            <p:nvPr/>
          </p:nvGrpSpPr>
          <p:grpSpPr bwMode="auto">
            <a:xfrm>
              <a:off x="4930" y="8"/>
              <a:ext cx="2" cy="394"/>
              <a:chOff x="4930" y="8"/>
              <a:chExt cx="2" cy="394"/>
            </a:xfrm>
          </p:grpSpPr>
          <p:sp>
            <p:nvSpPr>
              <p:cNvPr id="1178" name="Freeform 154"/>
              <p:cNvSpPr>
                <a:spLocks/>
              </p:cNvSpPr>
              <p:nvPr/>
            </p:nvSpPr>
            <p:spPr bwMode="auto">
              <a:xfrm>
                <a:off x="4930" y="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9" name="Group 155"/>
            <p:cNvGrpSpPr>
              <a:grpSpLocks/>
            </p:cNvGrpSpPr>
            <p:nvPr/>
          </p:nvGrpSpPr>
          <p:grpSpPr bwMode="auto">
            <a:xfrm>
              <a:off x="4930" y="8"/>
              <a:ext cx="2" cy="379"/>
              <a:chOff x="4930" y="8"/>
              <a:chExt cx="2" cy="379"/>
            </a:xfrm>
          </p:grpSpPr>
          <p:sp>
            <p:nvSpPr>
              <p:cNvPr id="1180" name="Freeform 156"/>
              <p:cNvSpPr>
                <a:spLocks/>
              </p:cNvSpPr>
              <p:nvPr/>
            </p:nvSpPr>
            <p:spPr bwMode="auto">
              <a:xfrm>
                <a:off x="4930" y="8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1" name="Group 157"/>
            <p:cNvGrpSpPr>
              <a:grpSpLocks/>
            </p:cNvGrpSpPr>
            <p:nvPr/>
          </p:nvGrpSpPr>
          <p:grpSpPr bwMode="auto">
            <a:xfrm>
              <a:off x="4552" y="386"/>
              <a:ext cx="2" cy="379"/>
              <a:chOff x="4552" y="386"/>
              <a:chExt cx="2" cy="379"/>
            </a:xfrm>
          </p:grpSpPr>
          <p:sp>
            <p:nvSpPr>
              <p:cNvPr id="1182" name="Freeform 158"/>
              <p:cNvSpPr>
                <a:spLocks/>
              </p:cNvSpPr>
              <p:nvPr/>
            </p:nvSpPr>
            <p:spPr bwMode="auto">
              <a:xfrm>
                <a:off x="4552" y="38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3" name="Group 159"/>
            <p:cNvGrpSpPr>
              <a:grpSpLocks/>
            </p:cNvGrpSpPr>
            <p:nvPr/>
          </p:nvGrpSpPr>
          <p:grpSpPr bwMode="auto">
            <a:xfrm>
              <a:off x="4545" y="393"/>
              <a:ext cx="394" cy="2"/>
              <a:chOff x="4545" y="393"/>
              <a:chExt cx="394" cy="2"/>
            </a:xfrm>
          </p:grpSpPr>
          <p:sp>
            <p:nvSpPr>
              <p:cNvPr id="1184" name="Freeform 160"/>
              <p:cNvSpPr>
                <a:spLocks/>
              </p:cNvSpPr>
              <p:nvPr/>
            </p:nvSpPr>
            <p:spPr bwMode="auto">
              <a:xfrm>
                <a:off x="4545" y="39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5" name="Group 161"/>
            <p:cNvGrpSpPr>
              <a:grpSpLocks/>
            </p:cNvGrpSpPr>
            <p:nvPr/>
          </p:nvGrpSpPr>
          <p:grpSpPr bwMode="auto">
            <a:xfrm>
              <a:off x="4545" y="771"/>
              <a:ext cx="394" cy="2"/>
              <a:chOff x="4545" y="771"/>
              <a:chExt cx="394" cy="2"/>
            </a:xfrm>
          </p:grpSpPr>
          <p:sp>
            <p:nvSpPr>
              <p:cNvPr id="1186" name="Freeform 162"/>
              <p:cNvSpPr>
                <a:spLocks/>
              </p:cNvSpPr>
              <p:nvPr/>
            </p:nvSpPr>
            <p:spPr bwMode="auto">
              <a:xfrm>
                <a:off x="4545" y="77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7" name="Group 163"/>
            <p:cNvGrpSpPr>
              <a:grpSpLocks/>
            </p:cNvGrpSpPr>
            <p:nvPr/>
          </p:nvGrpSpPr>
          <p:grpSpPr bwMode="auto">
            <a:xfrm>
              <a:off x="4552" y="386"/>
              <a:ext cx="2" cy="394"/>
              <a:chOff x="4552" y="386"/>
              <a:chExt cx="2" cy="394"/>
            </a:xfrm>
          </p:grpSpPr>
          <p:sp>
            <p:nvSpPr>
              <p:cNvPr id="1188" name="Freeform 164"/>
              <p:cNvSpPr>
                <a:spLocks/>
              </p:cNvSpPr>
              <p:nvPr/>
            </p:nvSpPr>
            <p:spPr bwMode="auto">
              <a:xfrm>
                <a:off x="4552" y="38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89" name="Group 165"/>
            <p:cNvGrpSpPr>
              <a:grpSpLocks/>
            </p:cNvGrpSpPr>
            <p:nvPr/>
          </p:nvGrpSpPr>
          <p:grpSpPr bwMode="auto">
            <a:xfrm>
              <a:off x="4930" y="386"/>
              <a:ext cx="2" cy="394"/>
              <a:chOff x="4930" y="386"/>
              <a:chExt cx="2" cy="394"/>
            </a:xfrm>
          </p:grpSpPr>
          <p:sp>
            <p:nvSpPr>
              <p:cNvPr id="1190" name="Freeform 166"/>
              <p:cNvSpPr>
                <a:spLocks/>
              </p:cNvSpPr>
              <p:nvPr/>
            </p:nvSpPr>
            <p:spPr bwMode="auto">
              <a:xfrm>
                <a:off x="4930" y="38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1" name="Group 167"/>
            <p:cNvGrpSpPr>
              <a:grpSpLocks/>
            </p:cNvGrpSpPr>
            <p:nvPr/>
          </p:nvGrpSpPr>
          <p:grpSpPr bwMode="auto">
            <a:xfrm>
              <a:off x="4930" y="386"/>
              <a:ext cx="2" cy="379"/>
              <a:chOff x="4930" y="386"/>
              <a:chExt cx="2" cy="379"/>
            </a:xfrm>
          </p:grpSpPr>
          <p:sp>
            <p:nvSpPr>
              <p:cNvPr id="1192" name="Freeform 168"/>
              <p:cNvSpPr>
                <a:spLocks/>
              </p:cNvSpPr>
              <p:nvPr/>
            </p:nvSpPr>
            <p:spPr bwMode="auto">
              <a:xfrm>
                <a:off x="4930" y="38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3" name="Group 169"/>
            <p:cNvGrpSpPr>
              <a:grpSpLocks/>
            </p:cNvGrpSpPr>
            <p:nvPr/>
          </p:nvGrpSpPr>
          <p:grpSpPr bwMode="auto">
            <a:xfrm>
              <a:off x="6813" y="771"/>
              <a:ext cx="379" cy="2"/>
              <a:chOff x="6813" y="771"/>
              <a:chExt cx="379" cy="2"/>
            </a:xfrm>
          </p:grpSpPr>
          <p:sp>
            <p:nvSpPr>
              <p:cNvPr id="1194" name="Freeform 170"/>
              <p:cNvSpPr>
                <a:spLocks/>
              </p:cNvSpPr>
              <p:nvPr/>
            </p:nvSpPr>
            <p:spPr bwMode="auto">
              <a:xfrm>
                <a:off x="6813" y="771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9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5" name="Group 171"/>
            <p:cNvGrpSpPr>
              <a:grpSpLocks/>
            </p:cNvGrpSpPr>
            <p:nvPr/>
          </p:nvGrpSpPr>
          <p:grpSpPr bwMode="auto">
            <a:xfrm>
              <a:off x="4552" y="764"/>
              <a:ext cx="2" cy="379"/>
              <a:chOff x="4552" y="764"/>
              <a:chExt cx="2" cy="379"/>
            </a:xfrm>
          </p:grpSpPr>
          <p:sp>
            <p:nvSpPr>
              <p:cNvPr id="1196" name="Freeform 172"/>
              <p:cNvSpPr>
                <a:spLocks/>
              </p:cNvSpPr>
              <p:nvPr/>
            </p:nvSpPr>
            <p:spPr bwMode="auto">
              <a:xfrm>
                <a:off x="4552" y="76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7" name="Group 173"/>
            <p:cNvGrpSpPr>
              <a:grpSpLocks/>
            </p:cNvGrpSpPr>
            <p:nvPr/>
          </p:nvGrpSpPr>
          <p:grpSpPr bwMode="auto">
            <a:xfrm>
              <a:off x="4545" y="771"/>
              <a:ext cx="394" cy="2"/>
              <a:chOff x="4545" y="771"/>
              <a:chExt cx="394" cy="2"/>
            </a:xfrm>
          </p:grpSpPr>
          <p:sp>
            <p:nvSpPr>
              <p:cNvPr id="1198" name="Freeform 174"/>
              <p:cNvSpPr>
                <a:spLocks/>
              </p:cNvSpPr>
              <p:nvPr/>
            </p:nvSpPr>
            <p:spPr bwMode="auto">
              <a:xfrm>
                <a:off x="4545" y="77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9" name="Group 175"/>
            <p:cNvGrpSpPr>
              <a:grpSpLocks/>
            </p:cNvGrpSpPr>
            <p:nvPr/>
          </p:nvGrpSpPr>
          <p:grpSpPr bwMode="auto">
            <a:xfrm>
              <a:off x="4545" y="1149"/>
              <a:ext cx="394" cy="2"/>
              <a:chOff x="4545" y="1149"/>
              <a:chExt cx="394" cy="2"/>
            </a:xfrm>
          </p:grpSpPr>
          <p:sp>
            <p:nvSpPr>
              <p:cNvPr id="1200" name="Freeform 176"/>
              <p:cNvSpPr>
                <a:spLocks/>
              </p:cNvSpPr>
              <p:nvPr/>
            </p:nvSpPr>
            <p:spPr bwMode="auto">
              <a:xfrm>
                <a:off x="4545" y="114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1" name="Group 177"/>
            <p:cNvGrpSpPr>
              <a:grpSpLocks/>
            </p:cNvGrpSpPr>
            <p:nvPr/>
          </p:nvGrpSpPr>
          <p:grpSpPr bwMode="auto">
            <a:xfrm>
              <a:off x="4552" y="764"/>
              <a:ext cx="2" cy="394"/>
              <a:chOff x="4552" y="764"/>
              <a:chExt cx="2" cy="394"/>
            </a:xfrm>
          </p:grpSpPr>
          <p:sp>
            <p:nvSpPr>
              <p:cNvPr id="1202" name="Freeform 178"/>
              <p:cNvSpPr>
                <a:spLocks/>
              </p:cNvSpPr>
              <p:nvPr/>
            </p:nvSpPr>
            <p:spPr bwMode="auto">
              <a:xfrm>
                <a:off x="4552" y="76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3" name="Group 179"/>
            <p:cNvGrpSpPr>
              <a:grpSpLocks/>
            </p:cNvGrpSpPr>
            <p:nvPr/>
          </p:nvGrpSpPr>
          <p:grpSpPr bwMode="auto">
            <a:xfrm>
              <a:off x="4930" y="764"/>
              <a:ext cx="2" cy="394"/>
              <a:chOff x="4930" y="764"/>
              <a:chExt cx="2" cy="394"/>
            </a:xfrm>
          </p:grpSpPr>
          <p:sp>
            <p:nvSpPr>
              <p:cNvPr id="1204" name="Freeform 180"/>
              <p:cNvSpPr>
                <a:spLocks/>
              </p:cNvSpPr>
              <p:nvPr/>
            </p:nvSpPr>
            <p:spPr bwMode="auto">
              <a:xfrm>
                <a:off x="4930" y="76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5" name="Group 181"/>
            <p:cNvGrpSpPr>
              <a:grpSpLocks/>
            </p:cNvGrpSpPr>
            <p:nvPr/>
          </p:nvGrpSpPr>
          <p:grpSpPr bwMode="auto">
            <a:xfrm>
              <a:off x="4930" y="764"/>
              <a:ext cx="2" cy="379"/>
              <a:chOff x="4930" y="764"/>
              <a:chExt cx="2" cy="379"/>
            </a:xfrm>
          </p:grpSpPr>
          <p:sp>
            <p:nvSpPr>
              <p:cNvPr id="1206" name="Freeform 182"/>
              <p:cNvSpPr>
                <a:spLocks/>
              </p:cNvSpPr>
              <p:nvPr/>
            </p:nvSpPr>
            <p:spPr bwMode="auto">
              <a:xfrm>
                <a:off x="4930" y="76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7" name="Group 183"/>
            <p:cNvGrpSpPr>
              <a:grpSpLocks/>
            </p:cNvGrpSpPr>
            <p:nvPr/>
          </p:nvGrpSpPr>
          <p:grpSpPr bwMode="auto">
            <a:xfrm>
              <a:off x="5679" y="1149"/>
              <a:ext cx="379" cy="2"/>
              <a:chOff x="5679" y="1149"/>
              <a:chExt cx="379" cy="2"/>
            </a:xfrm>
          </p:grpSpPr>
          <p:sp>
            <p:nvSpPr>
              <p:cNvPr id="1208" name="Freeform 184"/>
              <p:cNvSpPr>
                <a:spLocks/>
              </p:cNvSpPr>
              <p:nvPr/>
            </p:nvSpPr>
            <p:spPr bwMode="auto">
              <a:xfrm>
                <a:off x="5679" y="1149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09" name="Group 185"/>
            <p:cNvGrpSpPr>
              <a:grpSpLocks/>
            </p:cNvGrpSpPr>
            <p:nvPr/>
          </p:nvGrpSpPr>
          <p:grpSpPr bwMode="auto">
            <a:xfrm>
              <a:off x="6821" y="764"/>
              <a:ext cx="2" cy="379"/>
              <a:chOff x="6821" y="764"/>
              <a:chExt cx="2" cy="379"/>
            </a:xfrm>
          </p:grpSpPr>
          <p:sp>
            <p:nvSpPr>
              <p:cNvPr id="1210" name="Freeform 186"/>
              <p:cNvSpPr>
                <a:spLocks/>
              </p:cNvSpPr>
              <p:nvPr/>
            </p:nvSpPr>
            <p:spPr bwMode="auto">
              <a:xfrm>
                <a:off x="6821" y="76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1" name="Group 187"/>
            <p:cNvGrpSpPr>
              <a:grpSpLocks/>
            </p:cNvGrpSpPr>
            <p:nvPr/>
          </p:nvGrpSpPr>
          <p:grpSpPr bwMode="auto">
            <a:xfrm>
              <a:off x="6813" y="771"/>
              <a:ext cx="394" cy="2"/>
              <a:chOff x="6813" y="771"/>
              <a:chExt cx="394" cy="2"/>
            </a:xfrm>
          </p:grpSpPr>
          <p:sp>
            <p:nvSpPr>
              <p:cNvPr id="1212" name="Freeform 188"/>
              <p:cNvSpPr>
                <a:spLocks/>
              </p:cNvSpPr>
              <p:nvPr/>
            </p:nvSpPr>
            <p:spPr bwMode="auto">
              <a:xfrm>
                <a:off x="6813" y="77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3" name="Group 189"/>
            <p:cNvGrpSpPr>
              <a:grpSpLocks/>
            </p:cNvGrpSpPr>
            <p:nvPr/>
          </p:nvGrpSpPr>
          <p:grpSpPr bwMode="auto">
            <a:xfrm>
              <a:off x="6813" y="1149"/>
              <a:ext cx="394" cy="2"/>
              <a:chOff x="6813" y="1149"/>
              <a:chExt cx="394" cy="2"/>
            </a:xfrm>
          </p:grpSpPr>
          <p:sp>
            <p:nvSpPr>
              <p:cNvPr id="1214" name="Freeform 190"/>
              <p:cNvSpPr>
                <a:spLocks/>
              </p:cNvSpPr>
              <p:nvPr/>
            </p:nvSpPr>
            <p:spPr bwMode="auto">
              <a:xfrm>
                <a:off x="6813" y="114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5" name="Group 191"/>
            <p:cNvGrpSpPr>
              <a:grpSpLocks/>
            </p:cNvGrpSpPr>
            <p:nvPr/>
          </p:nvGrpSpPr>
          <p:grpSpPr bwMode="auto">
            <a:xfrm>
              <a:off x="6821" y="764"/>
              <a:ext cx="2" cy="394"/>
              <a:chOff x="6821" y="764"/>
              <a:chExt cx="2" cy="394"/>
            </a:xfrm>
          </p:grpSpPr>
          <p:sp>
            <p:nvSpPr>
              <p:cNvPr id="1216" name="Freeform 192"/>
              <p:cNvSpPr>
                <a:spLocks/>
              </p:cNvSpPr>
              <p:nvPr/>
            </p:nvSpPr>
            <p:spPr bwMode="auto">
              <a:xfrm>
                <a:off x="6821" y="76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7" name="Group 193"/>
            <p:cNvGrpSpPr>
              <a:grpSpLocks/>
            </p:cNvGrpSpPr>
            <p:nvPr/>
          </p:nvGrpSpPr>
          <p:grpSpPr bwMode="auto">
            <a:xfrm>
              <a:off x="7199" y="764"/>
              <a:ext cx="2" cy="394"/>
              <a:chOff x="7199" y="764"/>
              <a:chExt cx="2" cy="394"/>
            </a:xfrm>
          </p:grpSpPr>
          <p:sp>
            <p:nvSpPr>
              <p:cNvPr id="1218" name="Freeform 194"/>
              <p:cNvSpPr>
                <a:spLocks/>
              </p:cNvSpPr>
              <p:nvPr/>
            </p:nvSpPr>
            <p:spPr bwMode="auto">
              <a:xfrm>
                <a:off x="7199" y="76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19" name="Group 195"/>
            <p:cNvGrpSpPr>
              <a:grpSpLocks/>
            </p:cNvGrpSpPr>
            <p:nvPr/>
          </p:nvGrpSpPr>
          <p:grpSpPr bwMode="auto">
            <a:xfrm>
              <a:off x="3789" y="1528"/>
              <a:ext cx="379" cy="2"/>
              <a:chOff x="3789" y="1528"/>
              <a:chExt cx="379" cy="2"/>
            </a:xfrm>
          </p:grpSpPr>
          <p:sp>
            <p:nvSpPr>
              <p:cNvPr id="1220" name="Freeform 196"/>
              <p:cNvSpPr>
                <a:spLocks/>
              </p:cNvSpPr>
              <p:nvPr/>
            </p:nvSpPr>
            <p:spPr bwMode="auto">
              <a:xfrm>
                <a:off x="3789" y="1528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1" name="Group 197"/>
            <p:cNvGrpSpPr>
              <a:grpSpLocks/>
            </p:cNvGrpSpPr>
            <p:nvPr/>
          </p:nvGrpSpPr>
          <p:grpSpPr bwMode="auto">
            <a:xfrm>
              <a:off x="4552" y="1142"/>
              <a:ext cx="2" cy="379"/>
              <a:chOff x="4552" y="1142"/>
              <a:chExt cx="2" cy="379"/>
            </a:xfrm>
          </p:grpSpPr>
          <p:sp>
            <p:nvSpPr>
              <p:cNvPr id="1222" name="Freeform 198"/>
              <p:cNvSpPr>
                <a:spLocks/>
              </p:cNvSpPr>
              <p:nvPr/>
            </p:nvSpPr>
            <p:spPr bwMode="auto">
              <a:xfrm>
                <a:off x="4552" y="114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3" name="Group 199"/>
            <p:cNvGrpSpPr>
              <a:grpSpLocks/>
            </p:cNvGrpSpPr>
            <p:nvPr/>
          </p:nvGrpSpPr>
          <p:grpSpPr bwMode="auto">
            <a:xfrm>
              <a:off x="4545" y="1149"/>
              <a:ext cx="394" cy="2"/>
              <a:chOff x="4545" y="1149"/>
              <a:chExt cx="394" cy="2"/>
            </a:xfrm>
          </p:grpSpPr>
          <p:sp>
            <p:nvSpPr>
              <p:cNvPr id="1224" name="Freeform 200"/>
              <p:cNvSpPr>
                <a:spLocks/>
              </p:cNvSpPr>
              <p:nvPr/>
            </p:nvSpPr>
            <p:spPr bwMode="auto">
              <a:xfrm>
                <a:off x="4545" y="114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5" name="Group 201"/>
            <p:cNvGrpSpPr>
              <a:grpSpLocks/>
            </p:cNvGrpSpPr>
            <p:nvPr/>
          </p:nvGrpSpPr>
          <p:grpSpPr bwMode="auto">
            <a:xfrm>
              <a:off x="4545" y="1528"/>
              <a:ext cx="394" cy="2"/>
              <a:chOff x="4545" y="1528"/>
              <a:chExt cx="394" cy="2"/>
            </a:xfrm>
          </p:grpSpPr>
          <p:sp>
            <p:nvSpPr>
              <p:cNvPr id="1226" name="Freeform 202"/>
              <p:cNvSpPr>
                <a:spLocks/>
              </p:cNvSpPr>
              <p:nvPr/>
            </p:nvSpPr>
            <p:spPr bwMode="auto">
              <a:xfrm>
                <a:off x="4545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7" name="Group 203"/>
            <p:cNvGrpSpPr>
              <a:grpSpLocks/>
            </p:cNvGrpSpPr>
            <p:nvPr/>
          </p:nvGrpSpPr>
          <p:grpSpPr bwMode="auto">
            <a:xfrm>
              <a:off x="4552" y="1142"/>
              <a:ext cx="2" cy="394"/>
              <a:chOff x="4552" y="1142"/>
              <a:chExt cx="2" cy="394"/>
            </a:xfrm>
          </p:grpSpPr>
          <p:sp>
            <p:nvSpPr>
              <p:cNvPr id="1228" name="Freeform 204"/>
              <p:cNvSpPr>
                <a:spLocks/>
              </p:cNvSpPr>
              <p:nvPr/>
            </p:nvSpPr>
            <p:spPr bwMode="auto">
              <a:xfrm>
                <a:off x="4552" y="114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29" name="Group 205"/>
            <p:cNvGrpSpPr>
              <a:grpSpLocks/>
            </p:cNvGrpSpPr>
            <p:nvPr/>
          </p:nvGrpSpPr>
          <p:grpSpPr bwMode="auto">
            <a:xfrm>
              <a:off x="4930" y="1142"/>
              <a:ext cx="2" cy="394"/>
              <a:chOff x="4930" y="1142"/>
              <a:chExt cx="2" cy="394"/>
            </a:xfrm>
          </p:grpSpPr>
          <p:sp>
            <p:nvSpPr>
              <p:cNvPr id="1230" name="Freeform 206"/>
              <p:cNvSpPr>
                <a:spLocks/>
              </p:cNvSpPr>
              <p:nvPr/>
            </p:nvSpPr>
            <p:spPr bwMode="auto">
              <a:xfrm>
                <a:off x="4930" y="114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1" name="Group 207"/>
            <p:cNvGrpSpPr>
              <a:grpSpLocks/>
            </p:cNvGrpSpPr>
            <p:nvPr/>
          </p:nvGrpSpPr>
          <p:grpSpPr bwMode="auto">
            <a:xfrm>
              <a:off x="4930" y="1142"/>
              <a:ext cx="2" cy="379"/>
              <a:chOff x="4930" y="1142"/>
              <a:chExt cx="2" cy="379"/>
            </a:xfrm>
          </p:grpSpPr>
          <p:sp>
            <p:nvSpPr>
              <p:cNvPr id="1232" name="Freeform 208"/>
              <p:cNvSpPr>
                <a:spLocks/>
              </p:cNvSpPr>
              <p:nvPr/>
            </p:nvSpPr>
            <p:spPr bwMode="auto">
              <a:xfrm>
                <a:off x="4930" y="114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3" name="Group 209"/>
            <p:cNvGrpSpPr>
              <a:grpSpLocks/>
            </p:cNvGrpSpPr>
            <p:nvPr/>
          </p:nvGrpSpPr>
          <p:grpSpPr bwMode="auto">
            <a:xfrm>
              <a:off x="5687" y="1142"/>
              <a:ext cx="2" cy="379"/>
              <a:chOff x="5687" y="1142"/>
              <a:chExt cx="2" cy="379"/>
            </a:xfrm>
          </p:grpSpPr>
          <p:sp>
            <p:nvSpPr>
              <p:cNvPr id="1234" name="Freeform 210"/>
              <p:cNvSpPr>
                <a:spLocks/>
              </p:cNvSpPr>
              <p:nvPr/>
            </p:nvSpPr>
            <p:spPr bwMode="auto">
              <a:xfrm>
                <a:off x="5687" y="114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5" name="Group 211"/>
            <p:cNvGrpSpPr>
              <a:grpSpLocks/>
            </p:cNvGrpSpPr>
            <p:nvPr/>
          </p:nvGrpSpPr>
          <p:grpSpPr bwMode="auto">
            <a:xfrm>
              <a:off x="5679" y="1149"/>
              <a:ext cx="394" cy="2"/>
              <a:chOff x="5679" y="1149"/>
              <a:chExt cx="394" cy="2"/>
            </a:xfrm>
          </p:grpSpPr>
          <p:sp>
            <p:nvSpPr>
              <p:cNvPr id="1236" name="Freeform 212"/>
              <p:cNvSpPr>
                <a:spLocks/>
              </p:cNvSpPr>
              <p:nvPr/>
            </p:nvSpPr>
            <p:spPr bwMode="auto">
              <a:xfrm>
                <a:off x="5679" y="114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7" name="Group 213"/>
            <p:cNvGrpSpPr>
              <a:grpSpLocks/>
            </p:cNvGrpSpPr>
            <p:nvPr/>
          </p:nvGrpSpPr>
          <p:grpSpPr bwMode="auto">
            <a:xfrm>
              <a:off x="5679" y="1528"/>
              <a:ext cx="394" cy="2"/>
              <a:chOff x="5679" y="1528"/>
              <a:chExt cx="394" cy="2"/>
            </a:xfrm>
          </p:grpSpPr>
          <p:sp>
            <p:nvSpPr>
              <p:cNvPr id="1238" name="Freeform 214"/>
              <p:cNvSpPr>
                <a:spLocks/>
              </p:cNvSpPr>
              <p:nvPr/>
            </p:nvSpPr>
            <p:spPr bwMode="auto">
              <a:xfrm>
                <a:off x="5679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39" name="Group 215"/>
            <p:cNvGrpSpPr>
              <a:grpSpLocks/>
            </p:cNvGrpSpPr>
            <p:nvPr/>
          </p:nvGrpSpPr>
          <p:grpSpPr bwMode="auto">
            <a:xfrm>
              <a:off x="5687" y="1142"/>
              <a:ext cx="2" cy="394"/>
              <a:chOff x="5687" y="1142"/>
              <a:chExt cx="2" cy="394"/>
            </a:xfrm>
          </p:grpSpPr>
          <p:sp>
            <p:nvSpPr>
              <p:cNvPr id="1240" name="Freeform 216"/>
              <p:cNvSpPr>
                <a:spLocks/>
              </p:cNvSpPr>
              <p:nvPr/>
            </p:nvSpPr>
            <p:spPr bwMode="auto">
              <a:xfrm>
                <a:off x="5687" y="114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1" name="Group 217"/>
            <p:cNvGrpSpPr>
              <a:grpSpLocks/>
            </p:cNvGrpSpPr>
            <p:nvPr/>
          </p:nvGrpSpPr>
          <p:grpSpPr bwMode="auto">
            <a:xfrm>
              <a:off x="6065" y="1142"/>
              <a:ext cx="2" cy="394"/>
              <a:chOff x="6065" y="1142"/>
              <a:chExt cx="2" cy="394"/>
            </a:xfrm>
          </p:grpSpPr>
          <p:sp>
            <p:nvSpPr>
              <p:cNvPr id="1242" name="Freeform 218"/>
              <p:cNvSpPr>
                <a:spLocks/>
              </p:cNvSpPr>
              <p:nvPr/>
            </p:nvSpPr>
            <p:spPr bwMode="auto">
              <a:xfrm>
                <a:off x="6065" y="114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3" name="Group 219"/>
            <p:cNvGrpSpPr>
              <a:grpSpLocks/>
            </p:cNvGrpSpPr>
            <p:nvPr/>
          </p:nvGrpSpPr>
          <p:grpSpPr bwMode="auto">
            <a:xfrm>
              <a:off x="6065" y="1142"/>
              <a:ext cx="2" cy="379"/>
              <a:chOff x="6065" y="1142"/>
              <a:chExt cx="2" cy="379"/>
            </a:xfrm>
          </p:grpSpPr>
          <p:sp>
            <p:nvSpPr>
              <p:cNvPr id="1244" name="Freeform 220"/>
              <p:cNvSpPr>
                <a:spLocks/>
              </p:cNvSpPr>
              <p:nvPr/>
            </p:nvSpPr>
            <p:spPr bwMode="auto">
              <a:xfrm>
                <a:off x="6065" y="114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5" name="Group 221"/>
            <p:cNvGrpSpPr>
              <a:grpSpLocks/>
            </p:cNvGrpSpPr>
            <p:nvPr/>
          </p:nvGrpSpPr>
          <p:grpSpPr bwMode="auto">
            <a:xfrm>
              <a:off x="6821" y="1142"/>
              <a:ext cx="2" cy="379"/>
              <a:chOff x="6821" y="1142"/>
              <a:chExt cx="2" cy="379"/>
            </a:xfrm>
          </p:grpSpPr>
          <p:sp>
            <p:nvSpPr>
              <p:cNvPr id="1246" name="Freeform 222"/>
              <p:cNvSpPr>
                <a:spLocks/>
              </p:cNvSpPr>
              <p:nvPr/>
            </p:nvSpPr>
            <p:spPr bwMode="auto">
              <a:xfrm>
                <a:off x="6821" y="114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7" name="Group 223"/>
            <p:cNvGrpSpPr>
              <a:grpSpLocks/>
            </p:cNvGrpSpPr>
            <p:nvPr/>
          </p:nvGrpSpPr>
          <p:grpSpPr bwMode="auto">
            <a:xfrm>
              <a:off x="6813" y="1149"/>
              <a:ext cx="394" cy="2"/>
              <a:chOff x="6813" y="1149"/>
              <a:chExt cx="394" cy="2"/>
            </a:xfrm>
          </p:grpSpPr>
          <p:sp>
            <p:nvSpPr>
              <p:cNvPr id="1248" name="Freeform 224"/>
              <p:cNvSpPr>
                <a:spLocks/>
              </p:cNvSpPr>
              <p:nvPr/>
            </p:nvSpPr>
            <p:spPr bwMode="auto">
              <a:xfrm>
                <a:off x="6813" y="114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49" name="Group 225"/>
            <p:cNvGrpSpPr>
              <a:grpSpLocks/>
            </p:cNvGrpSpPr>
            <p:nvPr/>
          </p:nvGrpSpPr>
          <p:grpSpPr bwMode="auto">
            <a:xfrm>
              <a:off x="6813" y="1528"/>
              <a:ext cx="394" cy="2"/>
              <a:chOff x="6813" y="1528"/>
              <a:chExt cx="394" cy="2"/>
            </a:xfrm>
          </p:grpSpPr>
          <p:sp>
            <p:nvSpPr>
              <p:cNvPr id="1250" name="Freeform 226"/>
              <p:cNvSpPr>
                <a:spLocks/>
              </p:cNvSpPr>
              <p:nvPr/>
            </p:nvSpPr>
            <p:spPr bwMode="auto">
              <a:xfrm>
                <a:off x="6813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1" name="Group 227"/>
            <p:cNvGrpSpPr>
              <a:grpSpLocks/>
            </p:cNvGrpSpPr>
            <p:nvPr/>
          </p:nvGrpSpPr>
          <p:grpSpPr bwMode="auto">
            <a:xfrm>
              <a:off x="6821" y="1142"/>
              <a:ext cx="2" cy="394"/>
              <a:chOff x="6821" y="1142"/>
              <a:chExt cx="2" cy="394"/>
            </a:xfrm>
          </p:grpSpPr>
          <p:sp>
            <p:nvSpPr>
              <p:cNvPr id="1252" name="Freeform 228"/>
              <p:cNvSpPr>
                <a:spLocks/>
              </p:cNvSpPr>
              <p:nvPr/>
            </p:nvSpPr>
            <p:spPr bwMode="auto">
              <a:xfrm>
                <a:off x="6821" y="114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3" name="Group 229"/>
            <p:cNvGrpSpPr>
              <a:grpSpLocks/>
            </p:cNvGrpSpPr>
            <p:nvPr/>
          </p:nvGrpSpPr>
          <p:grpSpPr bwMode="auto">
            <a:xfrm>
              <a:off x="7199" y="1142"/>
              <a:ext cx="2" cy="394"/>
              <a:chOff x="7199" y="1142"/>
              <a:chExt cx="2" cy="394"/>
            </a:xfrm>
          </p:grpSpPr>
          <p:sp>
            <p:nvSpPr>
              <p:cNvPr id="1254" name="Freeform 230"/>
              <p:cNvSpPr>
                <a:spLocks/>
              </p:cNvSpPr>
              <p:nvPr/>
            </p:nvSpPr>
            <p:spPr bwMode="auto">
              <a:xfrm>
                <a:off x="7199" y="114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5" name="Group 231"/>
            <p:cNvGrpSpPr>
              <a:grpSpLocks/>
            </p:cNvGrpSpPr>
            <p:nvPr/>
          </p:nvGrpSpPr>
          <p:grpSpPr bwMode="auto">
            <a:xfrm>
              <a:off x="3410" y="1906"/>
              <a:ext cx="394" cy="2"/>
              <a:chOff x="3410" y="1906"/>
              <a:chExt cx="394" cy="2"/>
            </a:xfrm>
          </p:grpSpPr>
          <p:sp>
            <p:nvSpPr>
              <p:cNvPr id="1256" name="Freeform 232"/>
              <p:cNvSpPr>
                <a:spLocks/>
              </p:cNvSpPr>
              <p:nvPr/>
            </p:nvSpPr>
            <p:spPr bwMode="auto">
              <a:xfrm>
                <a:off x="3410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7" name="Group 233"/>
            <p:cNvGrpSpPr>
              <a:grpSpLocks/>
            </p:cNvGrpSpPr>
            <p:nvPr/>
          </p:nvGrpSpPr>
          <p:grpSpPr bwMode="auto">
            <a:xfrm>
              <a:off x="3796" y="1520"/>
              <a:ext cx="2" cy="394"/>
              <a:chOff x="3796" y="1520"/>
              <a:chExt cx="2" cy="394"/>
            </a:xfrm>
          </p:grpSpPr>
          <p:sp>
            <p:nvSpPr>
              <p:cNvPr id="1258" name="Freeform 234"/>
              <p:cNvSpPr>
                <a:spLocks/>
              </p:cNvSpPr>
              <p:nvPr/>
            </p:nvSpPr>
            <p:spPr bwMode="auto">
              <a:xfrm>
                <a:off x="3796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59" name="Group 235"/>
            <p:cNvGrpSpPr>
              <a:grpSpLocks/>
            </p:cNvGrpSpPr>
            <p:nvPr/>
          </p:nvGrpSpPr>
          <p:grpSpPr bwMode="auto">
            <a:xfrm>
              <a:off x="3789" y="1528"/>
              <a:ext cx="394" cy="2"/>
              <a:chOff x="3789" y="1528"/>
              <a:chExt cx="394" cy="2"/>
            </a:xfrm>
          </p:grpSpPr>
          <p:sp>
            <p:nvSpPr>
              <p:cNvPr id="1260" name="Freeform 236"/>
              <p:cNvSpPr>
                <a:spLocks/>
              </p:cNvSpPr>
              <p:nvPr/>
            </p:nvSpPr>
            <p:spPr bwMode="auto">
              <a:xfrm>
                <a:off x="3789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1" name="Group 237"/>
            <p:cNvGrpSpPr>
              <a:grpSpLocks/>
            </p:cNvGrpSpPr>
            <p:nvPr/>
          </p:nvGrpSpPr>
          <p:grpSpPr bwMode="auto">
            <a:xfrm>
              <a:off x="3789" y="1906"/>
              <a:ext cx="394" cy="2"/>
              <a:chOff x="3789" y="1906"/>
              <a:chExt cx="394" cy="2"/>
            </a:xfrm>
          </p:grpSpPr>
          <p:sp>
            <p:nvSpPr>
              <p:cNvPr id="1262" name="Freeform 238"/>
              <p:cNvSpPr>
                <a:spLocks/>
              </p:cNvSpPr>
              <p:nvPr/>
            </p:nvSpPr>
            <p:spPr bwMode="auto">
              <a:xfrm>
                <a:off x="3789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3" name="Group 239"/>
            <p:cNvGrpSpPr>
              <a:grpSpLocks/>
            </p:cNvGrpSpPr>
            <p:nvPr/>
          </p:nvGrpSpPr>
          <p:grpSpPr bwMode="auto">
            <a:xfrm>
              <a:off x="3796" y="1520"/>
              <a:ext cx="2" cy="394"/>
              <a:chOff x="3796" y="1520"/>
              <a:chExt cx="2" cy="394"/>
            </a:xfrm>
          </p:grpSpPr>
          <p:sp>
            <p:nvSpPr>
              <p:cNvPr id="1264" name="Freeform 240"/>
              <p:cNvSpPr>
                <a:spLocks/>
              </p:cNvSpPr>
              <p:nvPr/>
            </p:nvSpPr>
            <p:spPr bwMode="auto">
              <a:xfrm>
                <a:off x="3796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5" name="Group 241"/>
            <p:cNvGrpSpPr>
              <a:grpSpLocks/>
            </p:cNvGrpSpPr>
            <p:nvPr/>
          </p:nvGrpSpPr>
          <p:grpSpPr bwMode="auto">
            <a:xfrm>
              <a:off x="4174" y="1520"/>
              <a:ext cx="2" cy="394"/>
              <a:chOff x="4174" y="1520"/>
              <a:chExt cx="2" cy="394"/>
            </a:xfrm>
          </p:grpSpPr>
          <p:sp>
            <p:nvSpPr>
              <p:cNvPr id="1266" name="Freeform 242"/>
              <p:cNvSpPr>
                <a:spLocks/>
              </p:cNvSpPr>
              <p:nvPr/>
            </p:nvSpPr>
            <p:spPr bwMode="auto">
              <a:xfrm>
                <a:off x="4174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7" name="Group 243"/>
            <p:cNvGrpSpPr>
              <a:grpSpLocks/>
            </p:cNvGrpSpPr>
            <p:nvPr/>
          </p:nvGrpSpPr>
          <p:grpSpPr bwMode="auto">
            <a:xfrm>
              <a:off x="4167" y="1906"/>
              <a:ext cx="394" cy="2"/>
              <a:chOff x="4167" y="1906"/>
              <a:chExt cx="394" cy="2"/>
            </a:xfrm>
          </p:grpSpPr>
          <p:sp>
            <p:nvSpPr>
              <p:cNvPr id="1268" name="Freeform 244"/>
              <p:cNvSpPr>
                <a:spLocks/>
              </p:cNvSpPr>
              <p:nvPr/>
            </p:nvSpPr>
            <p:spPr bwMode="auto">
              <a:xfrm>
                <a:off x="4167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69" name="Group 245"/>
            <p:cNvGrpSpPr>
              <a:grpSpLocks/>
            </p:cNvGrpSpPr>
            <p:nvPr/>
          </p:nvGrpSpPr>
          <p:grpSpPr bwMode="auto">
            <a:xfrm>
              <a:off x="4174" y="1520"/>
              <a:ext cx="2" cy="394"/>
              <a:chOff x="4174" y="1520"/>
              <a:chExt cx="2" cy="394"/>
            </a:xfrm>
          </p:grpSpPr>
          <p:sp>
            <p:nvSpPr>
              <p:cNvPr id="1270" name="Freeform 246"/>
              <p:cNvSpPr>
                <a:spLocks/>
              </p:cNvSpPr>
              <p:nvPr/>
            </p:nvSpPr>
            <p:spPr bwMode="auto">
              <a:xfrm>
                <a:off x="4174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1" name="Group 247"/>
            <p:cNvGrpSpPr>
              <a:grpSpLocks/>
            </p:cNvGrpSpPr>
            <p:nvPr/>
          </p:nvGrpSpPr>
          <p:grpSpPr bwMode="auto">
            <a:xfrm>
              <a:off x="4552" y="1520"/>
              <a:ext cx="2" cy="394"/>
              <a:chOff x="4552" y="1520"/>
              <a:chExt cx="2" cy="394"/>
            </a:xfrm>
          </p:grpSpPr>
          <p:sp>
            <p:nvSpPr>
              <p:cNvPr id="1272" name="Freeform 248"/>
              <p:cNvSpPr>
                <a:spLocks/>
              </p:cNvSpPr>
              <p:nvPr/>
            </p:nvSpPr>
            <p:spPr bwMode="auto">
              <a:xfrm>
                <a:off x="4552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3" name="Group 249"/>
            <p:cNvGrpSpPr>
              <a:grpSpLocks/>
            </p:cNvGrpSpPr>
            <p:nvPr/>
          </p:nvGrpSpPr>
          <p:grpSpPr bwMode="auto">
            <a:xfrm>
              <a:off x="4545" y="1528"/>
              <a:ext cx="394" cy="2"/>
              <a:chOff x="4545" y="1528"/>
              <a:chExt cx="394" cy="2"/>
            </a:xfrm>
          </p:grpSpPr>
          <p:sp>
            <p:nvSpPr>
              <p:cNvPr id="1274" name="Freeform 250"/>
              <p:cNvSpPr>
                <a:spLocks/>
              </p:cNvSpPr>
              <p:nvPr/>
            </p:nvSpPr>
            <p:spPr bwMode="auto">
              <a:xfrm>
                <a:off x="4545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5" name="Group 251"/>
            <p:cNvGrpSpPr>
              <a:grpSpLocks/>
            </p:cNvGrpSpPr>
            <p:nvPr/>
          </p:nvGrpSpPr>
          <p:grpSpPr bwMode="auto">
            <a:xfrm>
              <a:off x="4545" y="1906"/>
              <a:ext cx="394" cy="2"/>
              <a:chOff x="4545" y="1906"/>
              <a:chExt cx="394" cy="2"/>
            </a:xfrm>
          </p:grpSpPr>
          <p:sp>
            <p:nvSpPr>
              <p:cNvPr id="1276" name="Freeform 252"/>
              <p:cNvSpPr>
                <a:spLocks/>
              </p:cNvSpPr>
              <p:nvPr/>
            </p:nvSpPr>
            <p:spPr bwMode="auto">
              <a:xfrm>
                <a:off x="4545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7" name="Group 253"/>
            <p:cNvGrpSpPr>
              <a:grpSpLocks/>
            </p:cNvGrpSpPr>
            <p:nvPr/>
          </p:nvGrpSpPr>
          <p:grpSpPr bwMode="auto">
            <a:xfrm>
              <a:off x="4552" y="1520"/>
              <a:ext cx="2" cy="394"/>
              <a:chOff x="4552" y="1520"/>
              <a:chExt cx="2" cy="394"/>
            </a:xfrm>
          </p:grpSpPr>
          <p:sp>
            <p:nvSpPr>
              <p:cNvPr id="1278" name="Freeform 254"/>
              <p:cNvSpPr>
                <a:spLocks/>
              </p:cNvSpPr>
              <p:nvPr/>
            </p:nvSpPr>
            <p:spPr bwMode="auto">
              <a:xfrm>
                <a:off x="4552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79" name="Group 255"/>
            <p:cNvGrpSpPr>
              <a:grpSpLocks/>
            </p:cNvGrpSpPr>
            <p:nvPr/>
          </p:nvGrpSpPr>
          <p:grpSpPr bwMode="auto">
            <a:xfrm>
              <a:off x="4930" y="1520"/>
              <a:ext cx="2" cy="394"/>
              <a:chOff x="4930" y="1520"/>
              <a:chExt cx="2" cy="394"/>
            </a:xfrm>
          </p:grpSpPr>
          <p:sp>
            <p:nvSpPr>
              <p:cNvPr id="1280" name="Freeform 256"/>
              <p:cNvSpPr>
                <a:spLocks/>
              </p:cNvSpPr>
              <p:nvPr/>
            </p:nvSpPr>
            <p:spPr bwMode="auto">
              <a:xfrm>
                <a:off x="4930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1" name="Group 257"/>
            <p:cNvGrpSpPr>
              <a:grpSpLocks/>
            </p:cNvGrpSpPr>
            <p:nvPr/>
          </p:nvGrpSpPr>
          <p:grpSpPr bwMode="auto">
            <a:xfrm>
              <a:off x="4923" y="1906"/>
              <a:ext cx="379" cy="2"/>
              <a:chOff x="4923" y="1906"/>
              <a:chExt cx="379" cy="2"/>
            </a:xfrm>
          </p:grpSpPr>
          <p:sp>
            <p:nvSpPr>
              <p:cNvPr id="1282" name="Freeform 258"/>
              <p:cNvSpPr>
                <a:spLocks/>
              </p:cNvSpPr>
              <p:nvPr/>
            </p:nvSpPr>
            <p:spPr bwMode="auto">
              <a:xfrm>
                <a:off x="4923" y="1906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3" name="Group 259"/>
            <p:cNvGrpSpPr>
              <a:grpSpLocks/>
            </p:cNvGrpSpPr>
            <p:nvPr/>
          </p:nvGrpSpPr>
          <p:grpSpPr bwMode="auto">
            <a:xfrm>
              <a:off x="4930" y="1520"/>
              <a:ext cx="2" cy="394"/>
              <a:chOff x="4930" y="1520"/>
              <a:chExt cx="2" cy="394"/>
            </a:xfrm>
          </p:grpSpPr>
          <p:sp>
            <p:nvSpPr>
              <p:cNvPr id="1284" name="Freeform 260"/>
              <p:cNvSpPr>
                <a:spLocks/>
              </p:cNvSpPr>
              <p:nvPr/>
            </p:nvSpPr>
            <p:spPr bwMode="auto">
              <a:xfrm>
                <a:off x="4930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" name="Group 261"/>
            <p:cNvGrpSpPr>
              <a:grpSpLocks/>
            </p:cNvGrpSpPr>
            <p:nvPr/>
          </p:nvGrpSpPr>
          <p:grpSpPr bwMode="auto">
            <a:xfrm>
              <a:off x="5301" y="1906"/>
              <a:ext cx="394" cy="2"/>
              <a:chOff x="5301" y="1906"/>
              <a:chExt cx="394" cy="2"/>
            </a:xfrm>
          </p:grpSpPr>
          <p:sp>
            <p:nvSpPr>
              <p:cNvPr id="1286" name="Freeform 262"/>
              <p:cNvSpPr>
                <a:spLocks/>
              </p:cNvSpPr>
              <p:nvPr/>
            </p:nvSpPr>
            <p:spPr bwMode="auto">
              <a:xfrm>
                <a:off x="5301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7" name="Group 263"/>
            <p:cNvGrpSpPr>
              <a:grpSpLocks/>
            </p:cNvGrpSpPr>
            <p:nvPr/>
          </p:nvGrpSpPr>
          <p:grpSpPr bwMode="auto">
            <a:xfrm>
              <a:off x="5687" y="1520"/>
              <a:ext cx="2" cy="394"/>
              <a:chOff x="5687" y="1520"/>
              <a:chExt cx="2" cy="394"/>
            </a:xfrm>
          </p:grpSpPr>
          <p:sp>
            <p:nvSpPr>
              <p:cNvPr id="1288" name="Freeform 264"/>
              <p:cNvSpPr>
                <a:spLocks/>
              </p:cNvSpPr>
              <p:nvPr/>
            </p:nvSpPr>
            <p:spPr bwMode="auto">
              <a:xfrm>
                <a:off x="5687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9" name="Group 265"/>
            <p:cNvGrpSpPr>
              <a:grpSpLocks/>
            </p:cNvGrpSpPr>
            <p:nvPr/>
          </p:nvGrpSpPr>
          <p:grpSpPr bwMode="auto">
            <a:xfrm>
              <a:off x="5679" y="1528"/>
              <a:ext cx="394" cy="2"/>
              <a:chOff x="5679" y="1528"/>
              <a:chExt cx="394" cy="2"/>
            </a:xfrm>
          </p:grpSpPr>
          <p:sp>
            <p:nvSpPr>
              <p:cNvPr id="1290" name="Freeform 266"/>
              <p:cNvSpPr>
                <a:spLocks/>
              </p:cNvSpPr>
              <p:nvPr/>
            </p:nvSpPr>
            <p:spPr bwMode="auto">
              <a:xfrm>
                <a:off x="5679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1" name="Group 267"/>
            <p:cNvGrpSpPr>
              <a:grpSpLocks/>
            </p:cNvGrpSpPr>
            <p:nvPr/>
          </p:nvGrpSpPr>
          <p:grpSpPr bwMode="auto">
            <a:xfrm>
              <a:off x="5679" y="1906"/>
              <a:ext cx="394" cy="2"/>
              <a:chOff x="5679" y="1906"/>
              <a:chExt cx="394" cy="2"/>
            </a:xfrm>
          </p:grpSpPr>
          <p:sp>
            <p:nvSpPr>
              <p:cNvPr id="1292" name="Freeform 268"/>
              <p:cNvSpPr>
                <a:spLocks/>
              </p:cNvSpPr>
              <p:nvPr/>
            </p:nvSpPr>
            <p:spPr bwMode="auto">
              <a:xfrm>
                <a:off x="5679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3" name="Group 269"/>
            <p:cNvGrpSpPr>
              <a:grpSpLocks/>
            </p:cNvGrpSpPr>
            <p:nvPr/>
          </p:nvGrpSpPr>
          <p:grpSpPr bwMode="auto">
            <a:xfrm>
              <a:off x="5687" y="1520"/>
              <a:ext cx="2" cy="394"/>
              <a:chOff x="5687" y="1520"/>
              <a:chExt cx="2" cy="394"/>
            </a:xfrm>
          </p:grpSpPr>
          <p:sp>
            <p:nvSpPr>
              <p:cNvPr id="1294" name="Freeform 270"/>
              <p:cNvSpPr>
                <a:spLocks/>
              </p:cNvSpPr>
              <p:nvPr/>
            </p:nvSpPr>
            <p:spPr bwMode="auto">
              <a:xfrm>
                <a:off x="5687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5" name="Group 271"/>
            <p:cNvGrpSpPr>
              <a:grpSpLocks/>
            </p:cNvGrpSpPr>
            <p:nvPr/>
          </p:nvGrpSpPr>
          <p:grpSpPr bwMode="auto">
            <a:xfrm>
              <a:off x="6065" y="1520"/>
              <a:ext cx="2" cy="394"/>
              <a:chOff x="6065" y="1520"/>
              <a:chExt cx="2" cy="394"/>
            </a:xfrm>
          </p:grpSpPr>
          <p:sp>
            <p:nvSpPr>
              <p:cNvPr id="1296" name="Freeform 272"/>
              <p:cNvSpPr>
                <a:spLocks/>
              </p:cNvSpPr>
              <p:nvPr/>
            </p:nvSpPr>
            <p:spPr bwMode="auto">
              <a:xfrm>
                <a:off x="6065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7" name="Group 273"/>
            <p:cNvGrpSpPr>
              <a:grpSpLocks/>
            </p:cNvGrpSpPr>
            <p:nvPr/>
          </p:nvGrpSpPr>
          <p:grpSpPr bwMode="auto">
            <a:xfrm>
              <a:off x="6057" y="1906"/>
              <a:ext cx="379" cy="2"/>
              <a:chOff x="6057" y="1906"/>
              <a:chExt cx="379" cy="2"/>
            </a:xfrm>
          </p:grpSpPr>
          <p:sp>
            <p:nvSpPr>
              <p:cNvPr id="1298" name="Freeform 274"/>
              <p:cNvSpPr>
                <a:spLocks/>
              </p:cNvSpPr>
              <p:nvPr/>
            </p:nvSpPr>
            <p:spPr bwMode="auto">
              <a:xfrm>
                <a:off x="6057" y="1906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9" name="Group 275"/>
            <p:cNvGrpSpPr>
              <a:grpSpLocks/>
            </p:cNvGrpSpPr>
            <p:nvPr/>
          </p:nvGrpSpPr>
          <p:grpSpPr bwMode="auto">
            <a:xfrm>
              <a:off x="6065" y="1520"/>
              <a:ext cx="2" cy="394"/>
              <a:chOff x="6065" y="1520"/>
              <a:chExt cx="2" cy="394"/>
            </a:xfrm>
          </p:grpSpPr>
          <p:sp>
            <p:nvSpPr>
              <p:cNvPr id="1300" name="Freeform 276"/>
              <p:cNvSpPr>
                <a:spLocks/>
              </p:cNvSpPr>
              <p:nvPr/>
            </p:nvSpPr>
            <p:spPr bwMode="auto">
              <a:xfrm>
                <a:off x="6065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1" name="Group 277"/>
            <p:cNvGrpSpPr>
              <a:grpSpLocks/>
            </p:cNvGrpSpPr>
            <p:nvPr/>
          </p:nvGrpSpPr>
          <p:grpSpPr bwMode="auto">
            <a:xfrm>
              <a:off x="6435" y="1906"/>
              <a:ext cx="394" cy="2"/>
              <a:chOff x="6435" y="1906"/>
              <a:chExt cx="394" cy="2"/>
            </a:xfrm>
          </p:grpSpPr>
          <p:sp>
            <p:nvSpPr>
              <p:cNvPr id="1302" name="Freeform 278"/>
              <p:cNvSpPr>
                <a:spLocks/>
              </p:cNvSpPr>
              <p:nvPr/>
            </p:nvSpPr>
            <p:spPr bwMode="auto">
              <a:xfrm>
                <a:off x="6435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3" name="Group 279"/>
            <p:cNvGrpSpPr>
              <a:grpSpLocks/>
            </p:cNvGrpSpPr>
            <p:nvPr/>
          </p:nvGrpSpPr>
          <p:grpSpPr bwMode="auto">
            <a:xfrm>
              <a:off x="6821" y="1520"/>
              <a:ext cx="2" cy="394"/>
              <a:chOff x="6821" y="1520"/>
              <a:chExt cx="2" cy="394"/>
            </a:xfrm>
          </p:grpSpPr>
          <p:sp>
            <p:nvSpPr>
              <p:cNvPr id="1304" name="Freeform 280"/>
              <p:cNvSpPr>
                <a:spLocks/>
              </p:cNvSpPr>
              <p:nvPr/>
            </p:nvSpPr>
            <p:spPr bwMode="auto">
              <a:xfrm>
                <a:off x="6821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5" name="Group 281"/>
            <p:cNvGrpSpPr>
              <a:grpSpLocks/>
            </p:cNvGrpSpPr>
            <p:nvPr/>
          </p:nvGrpSpPr>
          <p:grpSpPr bwMode="auto">
            <a:xfrm>
              <a:off x="6813" y="1528"/>
              <a:ext cx="394" cy="2"/>
              <a:chOff x="6813" y="1528"/>
              <a:chExt cx="394" cy="2"/>
            </a:xfrm>
          </p:grpSpPr>
          <p:sp>
            <p:nvSpPr>
              <p:cNvPr id="1306" name="Freeform 282"/>
              <p:cNvSpPr>
                <a:spLocks/>
              </p:cNvSpPr>
              <p:nvPr/>
            </p:nvSpPr>
            <p:spPr bwMode="auto">
              <a:xfrm>
                <a:off x="6813" y="152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7" name="Group 283"/>
            <p:cNvGrpSpPr>
              <a:grpSpLocks/>
            </p:cNvGrpSpPr>
            <p:nvPr/>
          </p:nvGrpSpPr>
          <p:grpSpPr bwMode="auto">
            <a:xfrm>
              <a:off x="6813" y="1906"/>
              <a:ext cx="394" cy="2"/>
              <a:chOff x="6813" y="1906"/>
              <a:chExt cx="394" cy="2"/>
            </a:xfrm>
          </p:grpSpPr>
          <p:sp>
            <p:nvSpPr>
              <p:cNvPr id="1308" name="Freeform 284"/>
              <p:cNvSpPr>
                <a:spLocks/>
              </p:cNvSpPr>
              <p:nvPr/>
            </p:nvSpPr>
            <p:spPr bwMode="auto">
              <a:xfrm>
                <a:off x="6813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9" name="Group 285"/>
            <p:cNvGrpSpPr>
              <a:grpSpLocks/>
            </p:cNvGrpSpPr>
            <p:nvPr/>
          </p:nvGrpSpPr>
          <p:grpSpPr bwMode="auto">
            <a:xfrm>
              <a:off x="6821" y="1520"/>
              <a:ext cx="2" cy="394"/>
              <a:chOff x="6821" y="1520"/>
              <a:chExt cx="2" cy="394"/>
            </a:xfrm>
          </p:grpSpPr>
          <p:sp>
            <p:nvSpPr>
              <p:cNvPr id="1310" name="Freeform 286"/>
              <p:cNvSpPr>
                <a:spLocks/>
              </p:cNvSpPr>
              <p:nvPr/>
            </p:nvSpPr>
            <p:spPr bwMode="auto">
              <a:xfrm>
                <a:off x="6821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1" name="Group 287"/>
            <p:cNvGrpSpPr>
              <a:grpSpLocks/>
            </p:cNvGrpSpPr>
            <p:nvPr/>
          </p:nvGrpSpPr>
          <p:grpSpPr bwMode="auto">
            <a:xfrm>
              <a:off x="7199" y="1520"/>
              <a:ext cx="2" cy="394"/>
              <a:chOff x="7199" y="1520"/>
              <a:chExt cx="2" cy="394"/>
            </a:xfrm>
          </p:grpSpPr>
          <p:sp>
            <p:nvSpPr>
              <p:cNvPr id="1312" name="Freeform 288"/>
              <p:cNvSpPr>
                <a:spLocks/>
              </p:cNvSpPr>
              <p:nvPr/>
            </p:nvSpPr>
            <p:spPr bwMode="auto">
              <a:xfrm>
                <a:off x="7199" y="152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3" name="Group 289"/>
            <p:cNvGrpSpPr>
              <a:grpSpLocks/>
            </p:cNvGrpSpPr>
            <p:nvPr/>
          </p:nvGrpSpPr>
          <p:grpSpPr bwMode="auto">
            <a:xfrm>
              <a:off x="3418" y="1898"/>
              <a:ext cx="2" cy="379"/>
              <a:chOff x="3418" y="1898"/>
              <a:chExt cx="2" cy="379"/>
            </a:xfrm>
          </p:grpSpPr>
          <p:sp>
            <p:nvSpPr>
              <p:cNvPr id="1314" name="Freeform 290"/>
              <p:cNvSpPr>
                <a:spLocks/>
              </p:cNvSpPr>
              <p:nvPr/>
            </p:nvSpPr>
            <p:spPr bwMode="auto">
              <a:xfrm>
                <a:off x="3418" y="1898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5" name="Group 291"/>
            <p:cNvGrpSpPr>
              <a:grpSpLocks/>
            </p:cNvGrpSpPr>
            <p:nvPr/>
          </p:nvGrpSpPr>
          <p:grpSpPr bwMode="auto">
            <a:xfrm>
              <a:off x="3410" y="1906"/>
              <a:ext cx="394" cy="2"/>
              <a:chOff x="3410" y="1906"/>
              <a:chExt cx="394" cy="2"/>
            </a:xfrm>
          </p:grpSpPr>
          <p:sp>
            <p:nvSpPr>
              <p:cNvPr id="1316" name="Freeform 292"/>
              <p:cNvSpPr>
                <a:spLocks/>
              </p:cNvSpPr>
              <p:nvPr/>
            </p:nvSpPr>
            <p:spPr bwMode="auto">
              <a:xfrm>
                <a:off x="3410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7" name="Group 293"/>
            <p:cNvGrpSpPr>
              <a:grpSpLocks/>
            </p:cNvGrpSpPr>
            <p:nvPr/>
          </p:nvGrpSpPr>
          <p:grpSpPr bwMode="auto">
            <a:xfrm>
              <a:off x="3410" y="2284"/>
              <a:ext cx="394" cy="2"/>
              <a:chOff x="3410" y="2284"/>
              <a:chExt cx="394" cy="2"/>
            </a:xfrm>
          </p:grpSpPr>
          <p:sp>
            <p:nvSpPr>
              <p:cNvPr id="1318" name="Freeform 294"/>
              <p:cNvSpPr>
                <a:spLocks/>
              </p:cNvSpPr>
              <p:nvPr/>
            </p:nvSpPr>
            <p:spPr bwMode="auto">
              <a:xfrm>
                <a:off x="3410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19" name="Group 295"/>
            <p:cNvGrpSpPr>
              <a:grpSpLocks/>
            </p:cNvGrpSpPr>
            <p:nvPr/>
          </p:nvGrpSpPr>
          <p:grpSpPr bwMode="auto">
            <a:xfrm>
              <a:off x="3418" y="1898"/>
              <a:ext cx="2" cy="394"/>
              <a:chOff x="3418" y="1898"/>
              <a:chExt cx="2" cy="394"/>
            </a:xfrm>
          </p:grpSpPr>
          <p:sp>
            <p:nvSpPr>
              <p:cNvPr id="1320" name="Freeform 296"/>
              <p:cNvSpPr>
                <a:spLocks/>
              </p:cNvSpPr>
              <p:nvPr/>
            </p:nvSpPr>
            <p:spPr bwMode="auto">
              <a:xfrm>
                <a:off x="3418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1" name="Group 297"/>
            <p:cNvGrpSpPr>
              <a:grpSpLocks/>
            </p:cNvGrpSpPr>
            <p:nvPr/>
          </p:nvGrpSpPr>
          <p:grpSpPr bwMode="auto">
            <a:xfrm>
              <a:off x="3796" y="1898"/>
              <a:ext cx="2" cy="394"/>
              <a:chOff x="3796" y="1898"/>
              <a:chExt cx="2" cy="394"/>
            </a:xfrm>
          </p:grpSpPr>
          <p:sp>
            <p:nvSpPr>
              <p:cNvPr id="1322" name="Freeform 298"/>
              <p:cNvSpPr>
                <a:spLocks/>
              </p:cNvSpPr>
              <p:nvPr/>
            </p:nvSpPr>
            <p:spPr bwMode="auto">
              <a:xfrm>
                <a:off x="3796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3" name="Group 299"/>
            <p:cNvGrpSpPr>
              <a:grpSpLocks/>
            </p:cNvGrpSpPr>
            <p:nvPr/>
          </p:nvGrpSpPr>
          <p:grpSpPr bwMode="auto">
            <a:xfrm>
              <a:off x="3789" y="1906"/>
              <a:ext cx="394" cy="2"/>
              <a:chOff x="3789" y="1906"/>
              <a:chExt cx="394" cy="2"/>
            </a:xfrm>
          </p:grpSpPr>
          <p:sp>
            <p:nvSpPr>
              <p:cNvPr id="1324" name="Freeform 300"/>
              <p:cNvSpPr>
                <a:spLocks/>
              </p:cNvSpPr>
              <p:nvPr/>
            </p:nvSpPr>
            <p:spPr bwMode="auto">
              <a:xfrm>
                <a:off x="3789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5" name="Group 301"/>
            <p:cNvGrpSpPr>
              <a:grpSpLocks/>
            </p:cNvGrpSpPr>
            <p:nvPr/>
          </p:nvGrpSpPr>
          <p:grpSpPr bwMode="auto">
            <a:xfrm>
              <a:off x="3789" y="2284"/>
              <a:ext cx="394" cy="2"/>
              <a:chOff x="3789" y="2284"/>
              <a:chExt cx="394" cy="2"/>
            </a:xfrm>
          </p:grpSpPr>
          <p:sp>
            <p:nvSpPr>
              <p:cNvPr id="1326" name="Freeform 302"/>
              <p:cNvSpPr>
                <a:spLocks/>
              </p:cNvSpPr>
              <p:nvPr/>
            </p:nvSpPr>
            <p:spPr bwMode="auto">
              <a:xfrm>
                <a:off x="3789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7" name="Group 303"/>
            <p:cNvGrpSpPr>
              <a:grpSpLocks/>
            </p:cNvGrpSpPr>
            <p:nvPr/>
          </p:nvGrpSpPr>
          <p:grpSpPr bwMode="auto">
            <a:xfrm>
              <a:off x="3796" y="1898"/>
              <a:ext cx="2" cy="394"/>
              <a:chOff x="3796" y="1898"/>
              <a:chExt cx="2" cy="394"/>
            </a:xfrm>
          </p:grpSpPr>
          <p:sp>
            <p:nvSpPr>
              <p:cNvPr id="1328" name="Freeform 304"/>
              <p:cNvSpPr>
                <a:spLocks/>
              </p:cNvSpPr>
              <p:nvPr/>
            </p:nvSpPr>
            <p:spPr bwMode="auto">
              <a:xfrm>
                <a:off x="3796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9" name="Group 305"/>
            <p:cNvGrpSpPr>
              <a:grpSpLocks/>
            </p:cNvGrpSpPr>
            <p:nvPr/>
          </p:nvGrpSpPr>
          <p:grpSpPr bwMode="auto">
            <a:xfrm>
              <a:off x="4174" y="1898"/>
              <a:ext cx="2" cy="394"/>
              <a:chOff x="4174" y="1898"/>
              <a:chExt cx="2" cy="394"/>
            </a:xfrm>
          </p:grpSpPr>
          <p:sp>
            <p:nvSpPr>
              <p:cNvPr id="1330" name="Freeform 306"/>
              <p:cNvSpPr>
                <a:spLocks/>
              </p:cNvSpPr>
              <p:nvPr/>
            </p:nvSpPr>
            <p:spPr bwMode="auto">
              <a:xfrm>
                <a:off x="4174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1" name="Group 307"/>
            <p:cNvGrpSpPr>
              <a:grpSpLocks/>
            </p:cNvGrpSpPr>
            <p:nvPr/>
          </p:nvGrpSpPr>
          <p:grpSpPr bwMode="auto">
            <a:xfrm>
              <a:off x="4167" y="1906"/>
              <a:ext cx="394" cy="2"/>
              <a:chOff x="4167" y="1906"/>
              <a:chExt cx="394" cy="2"/>
            </a:xfrm>
          </p:grpSpPr>
          <p:sp>
            <p:nvSpPr>
              <p:cNvPr id="1332" name="Freeform 308"/>
              <p:cNvSpPr>
                <a:spLocks/>
              </p:cNvSpPr>
              <p:nvPr/>
            </p:nvSpPr>
            <p:spPr bwMode="auto">
              <a:xfrm>
                <a:off x="4167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3" name="Group 309"/>
            <p:cNvGrpSpPr>
              <a:grpSpLocks/>
            </p:cNvGrpSpPr>
            <p:nvPr/>
          </p:nvGrpSpPr>
          <p:grpSpPr bwMode="auto">
            <a:xfrm>
              <a:off x="4167" y="2284"/>
              <a:ext cx="394" cy="2"/>
              <a:chOff x="4167" y="2284"/>
              <a:chExt cx="394" cy="2"/>
            </a:xfrm>
          </p:grpSpPr>
          <p:sp>
            <p:nvSpPr>
              <p:cNvPr id="1334" name="Freeform 310"/>
              <p:cNvSpPr>
                <a:spLocks/>
              </p:cNvSpPr>
              <p:nvPr/>
            </p:nvSpPr>
            <p:spPr bwMode="auto">
              <a:xfrm>
                <a:off x="4167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5" name="Group 311"/>
            <p:cNvGrpSpPr>
              <a:grpSpLocks/>
            </p:cNvGrpSpPr>
            <p:nvPr/>
          </p:nvGrpSpPr>
          <p:grpSpPr bwMode="auto">
            <a:xfrm>
              <a:off x="4174" y="1898"/>
              <a:ext cx="2" cy="394"/>
              <a:chOff x="4174" y="1898"/>
              <a:chExt cx="2" cy="394"/>
            </a:xfrm>
          </p:grpSpPr>
          <p:sp>
            <p:nvSpPr>
              <p:cNvPr id="1336" name="Freeform 312"/>
              <p:cNvSpPr>
                <a:spLocks/>
              </p:cNvSpPr>
              <p:nvPr/>
            </p:nvSpPr>
            <p:spPr bwMode="auto">
              <a:xfrm>
                <a:off x="4174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7" name="Group 313"/>
            <p:cNvGrpSpPr>
              <a:grpSpLocks/>
            </p:cNvGrpSpPr>
            <p:nvPr/>
          </p:nvGrpSpPr>
          <p:grpSpPr bwMode="auto">
            <a:xfrm>
              <a:off x="4552" y="1898"/>
              <a:ext cx="2" cy="394"/>
              <a:chOff x="4552" y="1898"/>
              <a:chExt cx="2" cy="394"/>
            </a:xfrm>
          </p:grpSpPr>
          <p:sp>
            <p:nvSpPr>
              <p:cNvPr id="1338" name="Freeform 314"/>
              <p:cNvSpPr>
                <a:spLocks/>
              </p:cNvSpPr>
              <p:nvPr/>
            </p:nvSpPr>
            <p:spPr bwMode="auto">
              <a:xfrm>
                <a:off x="4552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9" name="Group 315"/>
            <p:cNvGrpSpPr>
              <a:grpSpLocks/>
            </p:cNvGrpSpPr>
            <p:nvPr/>
          </p:nvGrpSpPr>
          <p:grpSpPr bwMode="auto">
            <a:xfrm>
              <a:off x="4545" y="1906"/>
              <a:ext cx="394" cy="2"/>
              <a:chOff x="4545" y="1906"/>
              <a:chExt cx="394" cy="2"/>
            </a:xfrm>
          </p:grpSpPr>
          <p:sp>
            <p:nvSpPr>
              <p:cNvPr id="1340" name="Freeform 316"/>
              <p:cNvSpPr>
                <a:spLocks/>
              </p:cNvSpPr>
              <p:nvPr/>
            </p:nvSpPr>
            <p:spPr bwMode="auto">
              <a:xfrm>
                <a:off x="4545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1" name="Group 317"/>
            <p:cNvGrpSpPr>
              <a:grpSpLocks/>
            </p:cNvGrpSpPr>
            <p:nvPr/>
          </p:nvGrpSpPr>
          <p:grpSpPr bwMode="auto">
            <a:xfrm>
              <a:off x="4545" y="2284"/>
              <a:ext cx="394" cy="2"/>
              <a:chOff x="4545" y="2284"/>
              <a:chExt cx="394" cy="2"/>
            </a:xfrm>
          </p:grpSpPr>
          <p:sp>
            <p:nvSpPr>
              <p:cNvPr id="1342" name="Freeform 318"/>
              <p:cNvSpPr>
                <a:spLocks/>
              </p:cNvSpPr>
              <p:nvPr/>
            </p:nvSpPr>
            <p:spPr bwMode="auto">
              <a:xfrm>
                <a:off x="4545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3" name="Group 319"/>
            <p:cNvGrpSpPr>
              <a:grpSpLocks/>
            </p:cNvGrpSpPr>
            <p:nvPr/>
          </p:nvGrpSpPr>
          <p:grpSpPr bwMode="auto">
            <a:xfrm>
              <a:off x="4552" y="1898"/>
              <a:ext cx="2" cy="394"/>
              <a:chOff x="4552" y="1898"/>
              <a:chExt cx="2" cy="394"/>
            </a:xfrm>
          </p:grpSpPr>
          <p:sp>
            <p:nvSpPr>
              <p:cNvPr id="1344" name="Freeform 320"/>
              <p:cNvSpPr>
                <a:spLocks/>
              </p:cNvSpPr>
              <p:nvPr/>
            </p:nvSpPr>
            <p:spPr bwMode="auto">
              <a:xfrm>
                <a:off x="4552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5" name="Group 321"/>
            <p:cNvGrpSpPr>
              <a:grpSpLocks/>
            </p:cNvGrpSpPr>
            <p:nvPr/>
          </p:nvGrpSpPr>
          <p:grpSpPr bwMode="auto">
            <a:xfrm>
              <a:off x="4930" y="1898"/>
              <a:ext cx="2" cy="394"/>
              <a:chOff x="4930" y="1898"/>
              <a:chExt cx="2" cy="394"/>
            </a:xfrm>
          </p:grpSpPr>
          <p:sp>
            <p:nvSpPr>
              <p:cNvPr id="1346" name="Freeform 322"/>
              <p:cNvSpPr>
                <a:spLocks/>
              </p:cNvSpPr>
              <p:nvPr/>
            </p:nvSpPr>
            <p:spPr bwMode="auto">
              <a:xfrm>
                <a:off x="4930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7" name="Group 323"/>
            <p:cNvGrpSpPr>
              <a:grpSpLocks/>
            </p:cNvGrpSpPr>
            <p:nvPr/>
          </p:nvGrpSpPr>
          <p:grpSpPr bwMode="auto">
            <a:xfrm>
              <a:off x="4923" y="1906"/>
              <a:ext cx="394" cy="2"/>
              <a:chOff x="4923" y="1906"/>
              <a:chExt cx="394" cy="2"/>
            </a:xfrm>
          </p:grpSpPr>
          <p:sp>
            <p:nvSpPr>
              <p:cNvPr id="1348" name="Freeform 324"/>
              <p:cNvSpPr>
                <a:spLocks/>
              </p:cNvSpPr>
              <p:nvPr/>
            </p:nvSpPr>
            <p:spPr bwMode="auto">
              <a:xfrm>
                <a:off x="4923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49" name="Group 325"/>
            <p:cNvGrpSpPr>
              <a:grpSpLocks/>
            </p:cNvGrpSpPr>
            <p:nvPr/>
          </p:nvGrpSpPr>
          <p:grpSpPr bwMode="auto">
            <a:xfrm>
              <a:off x="4923" y="2284"/>
              <a:ext cx="394" cy="2"/>
              <a:chOff x="4923" y="2284"/>
              <a:chExt cx="394" cy="2"/>
            </a:xfrm>
          </p:grpSpPr>
          <p:sp>
            <p:nvSpPr>
              <p:cNvPr id="1350" name="Freeform 326"/>
              <p:cNvSpPr>
                <a:spLocks/>
              </p:cNvSpPr>
              <p:nvPr/>
            </p:nvSpPr>
            <p:spPr bwMode="auto">
              <a:xfrm>
                <a:off x="4923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1" name="Group 327"/>
            <p:cNvGrpSpPr>
              <a:grpSpLocks/>
            </p:cNvGrpSpPr>
            <p:nvPr/>
          </p:nvGrpSpPr>
          <p:grpSpPr bwMode="auto">
            <a:xfrm>
              <a:off x="4930" y="1898"/>
              <a:ext cx="2" cy="394"/>
              <a:chOff x="4930" y="1898"/>
              <a:chExt cx="2" cy="394"/>
            </a:xfrm>
          </p:grpSpPr>
          <p:sp>
            <p:nvSpPr>
              <p:cNvPr id="1352" name="Freeform 328"/>
              <p:cNvSpPr>
                <a:spLocks/>
              </p:cNvSpPr>
              <p:nvPr/>
            </p:nvSpPr>
            <p:spPr bwMode="auto">
              <a:xfrm>
                <a:off x="4930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3" name="Group 329"/>
            <p:cNvGrpSpPr>
              <a:grpSpLocks/>
            </p:cNvGrpSpPr>
            <p:nvPr/>
          </p:nvGrpSpPr>
          <p:grpSpPr bwMode="auto">
            <a:xfrm>
              <a:off x="5309" y="1898"/>
              <a:ext cx="2" cy="394"/>
              <a:chOff x="5309" y="1898"/>
              <a:chExt cx="2" cy="394"/>
            </a:xfrm>
          </p:grpSpPr>
          <p:sp>
            <p:nvSpPr>
              <p:cNvPr id="1354" name="Freeform 330"/>
              <p:cNvSpPr>
                <a:spLocks/>
              </p:cNvSpPr>
              <p:nvPr/>
            </p:nvSpPr>
            <p:spPr bwMode="auto">
              <a:xfrm>
                <a:off x="5309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5" name="Group 331"/>
            <p:cNvGrpSpPr>
              <a:grpSpLocks/>
            </p:cNvGrpSpPr>
            <p:nvPr/>
          </p:nvGrpSpPr>
          <p:grpSpPr bwMode="auto">
            <a:xfrm>
              <a:off x="5301" y="1906"/>
              <a:ext cx="394" cy="2"/>
              <a:chOff x="5301" y="1906"/>
              <a:chExt cx="394" cy="2"/>
            </a:xfrm>
          </p:grpSpPr>
          <p:sp>
            <p:nvSpPr>
              <p:cNvPr id="1356" name="Freeform 332"/>
              <p:cNvSpPr>
                <a:spLocks/>
              </p:cNvSpPr>
              <p:nvPr/>
            </p:nvSpPr>
            <p:spPr bwMode="auto">
              <a:xfrm>
                <a:off x="5301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7" name="Group 333"/>
            <p:cNvGrpSpPr>
              <a:grpSpLocks/>
            </p:cNvGrpSpPr>
            <p:nvPr/>
          </p:nvGrpSpPr>
          <p:grpSpPr bwMode="auto">
            <a:xfrm>
              <a:off x="5301" y="2284"/>
              <a:ext cx="394" cy="2"/>
              <a:chOff x="5301" y="2284"/>
              <a:chExt cx="394" cy="2"/>
            </a:xfrm>
          </p:grpSpPr>
          <p:sp>
            <p:nvSpPr>
              <p:cNvPr id="1358" name="Freeform 334"/>
              <p:cNvSpPr>
                <a:spLocks/>
              </p:cNvSpPr>
              <p:nvPr/>
            </p:nvSpPr>
            <p:spPr bwMode="auto">
              <a:xfrm>
                <a:off x="5301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9" name="Group 335"/>
            <p:cNvGrpSpPr>
              <a:grpSpLocks/>
            </p:cNvGrpSpPr>
            <p:nvPr/>
          </p:nvGrpSpPr>
          <p:grpSpPr bwMode="auto">
            <a:xfrm>
              <a:off x="5309" y="1898"/>
              <a:ext cx="2" cy="394"/>
              <a:chOff x="5309" y="1898"/>
              <a:chExt cx="2" cy="394"/>
            </a:xfrm>
          </p:grpSpPr>
          <p:sp>
            <p:nvSpPr>
              <p:cNvPr id="1360" name="Freeform 336"/>
              <p:cNvSpPr>
                <a:spLocks/>
              </p:cNvSpPr>
              <p:nvPr/>
            </p:nvSpPr>
            <p:spPr bwMode="auto">
              <a:xfrm>
                <a:off x="5309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61" name="Group 337"/>
            <p:cNvGrpSpPr>
              <a:grpSpLocks/>
            </p:cNvGrpSpPr>
            <p:nvPr/>
          </p:nvGrpSpPr>
          <p:grpSpPr bwMode="auto">
            <a:xfrm>
              <a:off x="5687" y="1898"/>
              <a:ext cx="2" cy="394"/>
              <a:chOff x="5687" y="1898"/>
              <a:chExt cx="2" cy="394"/>
            </a:xfrm>
          </p:grpSpPr>
          <p:sp>
            <p:nvSpPr>
              <p:cNvPr id="1362" name="Freeform 338"/>
              <p:cNvSpPr>
                <a:spLocks/>
              </p:cNvSpPr>
              <p:nvPr/>
            </p:nvSpPr>
            <p:spPr bwMode="auto">
              <a:xfrm>
                <a:off x="5687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63" name="Group 339"/>
            <p:cNvGrpSpPr>
              <a:grpSpLocks/>
            </p:cNvGrpSpPr>
            <p:nvPr/>
          </p:nvGrpSpPr>
          <p:grpSpPr bwMode="auto">
            <a:xfrm>
              <a:off x="5679" y="1906"/>
              <a:ext cx="394" cy="2"/>
              <a:chOff x="5679" y="1906"/>
              <a:chExt cx="394" cy="2"/>
            </a:xfrm>
          </p:grpSpPr>
          <p:sp>
            <p:nvSpPr>
              <p:cNvPr id="1364" name="Freeform 340"/>
              <p:cNvSpPr>
                <a:spLocks/>
              </p:cNvSpPr>
              <p:nvPr/>
            </p:nvSpPr>
            <p:spPr bwMode="auto">
              <a:xfrm>
                <a:off x="5679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65" name="Group 341"/>
            <p:cNvGrpSpPr>
              <a:grpSpLocks/>
            </p:cNvGrpSpPr>
            <p:nvPr/>
          </p:nvGrpSpPr>
          <p:grpSpPr bwMode="auto">
            <a:xfrm>
              <a:off x="5679" y="2284"/>
              <a:ext cx="394" cy="2"/>
              <a:chOff x="5679" y="2284"/>
              <a:chExt cx="394" cy="2"/>
            </a:xfrm>
          </p:grpSpPr>
          <p:sp>
            <p:nvSpPr>
              <p:cNvPr id="1366" name="Freeform 342"/>
              <p:cNvSpPr>
                <a:spLocks/>
              </p:cNvSpPr>
              <p:nvPr/>
            </p:nvSpPr>
            <p:spPr bwMode="auto">
              <a:xfrm>
                <a:off x="5679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67" name="Group 343"/>
            <p:cNvGrpSpPr>
              <a:grpSpLocks/>
            </p:cNvGrpSpPr>
            <p:nvPr/>
          </p:nvGrpSpPr>
          <p:grpSpPr bwMode="auto">
            <a:xfrm>
              <a:off x="5687" y="1898"/>
              <a:ext cx="2" cy="394"/>
              <a:chOff x="5687" y="1898"/>
              <a:chExt cx="2" cy="394"/>
            </a:xfrm>
          </p:grpSpPr>
          <p:sp>
            <p:nvSpPr>
              <p:cNvPr id="1368" name="Freeform 344"/>
              <p:cNvSpPr>
                <a:spLocks/>
              </p:cNvSpPr>
              <p:nvPr/>
            </p:nvSpPr>
            <p:spPr bwMode="auto">
              <a:xfrm>
                <a:off x="5687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69" name="Group 345"/>
            <p:cNvGrpSpPr>
              <a:grpSpLocks/>
            </p:cNvGrpSpPr>
            <p:nvPr/>
          </p:nvGrpSpPr>
          <p:grpSpPr bwMode="auto">
            <a:xfrm>
              <a:off x="6065" y="1898"/>
              <a:ext cx="2" cy="394"/>
              <a:chOff x="6065" y="1898"/>
              <a:chExt cx="2" cy="394"/>
            </a:xfrm>
          </p:grpSpPr>
          <p:sp>
            <p:nvSpPr>
              <p:cNvPr id="1370" name="Freeform 346"/>
              <p:cNvSpPr>
                <a:spLocks/>
              </p:cNvSpPr>
              <p:nvPr/>
            </p:nvSpPr>
            <p:spPr bwMode="auto">
              <a:xfrm>
                <a:off x="6065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71" name="Group 347"/>
            <p:cNvGrpSpPr>
              <a:grpSpLocks/>
            </p:cNvGrpSpPr>
            <p:nvPr/>
          </p:nvGrpSpPr>
          <p:grpSpPr bwMode="auto">
            <a:xfrm>
              <a:off x="6057" y="1906"/>
              <a:ext cx="394" cy="2"/>
              <a:chOff x="6057" y="1906"/>
              <a:chExt cx="394" cy="2"/>
            </a:xfrm>
          </p:grpSpPr>
          <p:sp>
            <p:nvSpPr>
              <p:cNvPr id="1372" name="Freeform 348"/>
              <p:cNvSpPr>
                <a:spLocks/>
              </p:cNvSpPr>
              <p:nvPr/>
            </p:nvSpPr>
            <p:spPr bwMode="auto">
              <a:xfrm>
                <a:off x="6057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73" name="Group 349"/>
            <p:cNvGrpSpPr>
              <a:grpSpLocks/>
            </p:cNvGrpSpPr>
            <p:nvPr/>
          </p:nvGrpSpPr>
          <p:grpSpPr bwMode="auto">
            <a:xfrm>
              <a:off x="6057" y="2284"/>
              <a:ext cx="394" cy="2"/>
              <a:chOff x="6057" y="2284"/>
              <a:chExt cx="394" cy="2"/>
            </a:xfrm>
          </p:grpSpPr>
          <p:sp>
            <p:nvSpPr>
              <p:cNvPr id="1374" name="Freeform 350"/>
              <p:cNvSpPr>
                <a:spLocks/>
              </p:cNvSpPr>
              <p:nvPr/>
            </p:nvSpPr>
            <p:spPr bwMode="auto">
              <a:xfrm>
                <a:off x="6057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75" name="Group 351"/>
            <p:cNvGrpSpPr>
              <a:grpSpLocks/>
            </p:cNvGrpSpPr>
            <p:nvPr/>
          </p:nvGrpSpPr>
          <p:grpSpPr bwMode="auto">
            <a:xfrm>
              <a:off x="6065" y="1898"/>
              <a:ext cx="2" cy="394"/>
              <a:chOff x="6065" y="1898"/>
              <a:chExt cx="2" cy="394"/>
            </a:xfrm>
          </p:grpSpPr>
          <p:sp>
            <p:nvSpPr>
              <p:cNvPr id="1376" name="Freeform 352"/>
              <p:cNvSpPr>
                <a:spLocks/>
              </p:cNvSpPr>
              <p:nvPr/>
            </p:nvSpPr>
            <p:spPr bwMode="auto">
              <a:xfrm>
                <a:off x="6065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77" name="Group 353"/>
            <p:cNvGrpSpPr>
              <a:grpSpLocks/>
            </p:cNvGrpSpPr>
            <p:nvPr/>
          </p:nvGrpSpPr>
          <p:grpSpPr bwMode="auto">
            <a:xfrm>
              <a:off x="6443" y="1898"/>
              <a:ext cx="2" cy="394"/>
              <a:chOff x="6443" y="1898"/>
              <a:chExt cx="2" cy="394"/>
            </a:xfrm>
          </p:grpSpPr>
          <p:sp>
            <p:nvSpPr>
              <p:cNvPr id="1378" name="Freeform 354"/>
              <p:cNvSpPr>
                <a:spLocks/>
              </p:cNvSpPr>
              <p:nvPr/>
            </p:nvSpPr>
            <p:spPr bwMode="auto">
              <a:xfrm>
                <a:off x="6443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79" name="Group 355"/>
            <p:cNvGrpSpPr>
              <a:grpSpLocks/>
            </p:cNvGrpSpPr>
            <p:nvPr/>
          </p:nvGrpSpPr>
          <p:grpSpPr bwMode="auto">
            <a:xfrm>
              <a:off x="6435" y="1906"/>
              <a:ext cx="394" cy="2"/>
              <a:chOff x="6435" y="1906"/>
              <a:chExt cx="394" cy="2"/>
            </a:xfrm>
          </p:grpSpPr>
          <p:sp>
            <p:nvSpPr>
              <p:cNvPr id="1380" name="Freeform 356"/>
              <p:cNvSpPr>
                <a:spLocks/>
              </p:cNvSpPr>
              <p:nvPr/>
            </p:nvSpPr>
            <p:spPr bwMode="auto">
              <a:xfrm>
                <a:off x="6435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81" name="Group 357"/>
            <p:cNvGrpSpPr>
              <a:grpSpLocks/>
            </p:cNvGrpSpPr>
            <p:nvPr/>
          </p:nvGrpSpPr>
          <p:grpSpPr bwMode="auto">
            <a:xfrm>
              <a:off x="6435" y="2284"/>
              <a:ext cx="394" cy="2"/>
              <a:chOff x="6435" y="2284"/>
              <a:chExt cx="394" cy="2"/>
            </a:xfrm>
          </p:grpSpPr>
          <p:sp>
            <p:nvSpPr>
              <p:cNvPr id="1382" name="Freeform 358"/>
              <p:cNvSpPr>
                <a:spLocks/>
              </p:cNvSpPr>
              <p:nvPr/>
            </p:nvSpPr>
            <p:spPr bwMode="auto">
              <a:xfrm>
                <a:off x="6435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83" name="Group 359"/>
            <p:cNvGrpSpPr>
              <a:grpSpLocks/>
            </p:cNvGrpSpPr>
            <p:nvPr/>
          </p:nvGrpSpPr>
          <p:grpSpPr bwMode="auto">
            <a:xfrm>
              <a:off x="6443" y="1898"/>
              <a:ext cx="2" cy="394"/>
              <a:chOff x="6443" y="1898"/>
              <a:chExt cx="2" cy="394"/>
            </a:xfrm>
          </p:grpSpPr>
          <p:sp>
            <p:nvSpPr>
              <p:cNvPr id="1384" name="Freeform 360"/>
              <p:cNvSpPr>
                <a:spLocks/>
              </p:cNvSpPr>
              <p:nvPr/>
            </p:nvSpPr>
            <p:spPr bwMode="auto">
              <a:xfrm>
                <a:off x="6443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85" name="Group 361"/>
            <p:cNvGrpSpPr>
              <a:grpSpLocks/>
            </p:cNvGrpSpPr>
            <p:nvPr/>
          </p:nvGrpSpPr>
          <p:grpSpPr bwMode="auto">
            <a:xfrm>
              <a:off x="6821" y="1898"/>
              <a:ext cx="2" cy="394"/>
              <a:chOff x="6821" y="1898"/>
              <a:chExt cx="2" cy="394"/>
            </a:xfrm>
          </p:grpSpPr>
          <p:sp>
            <p:nvSpPr>
              <p:cNvPr id="1386" name="Freeform 362"/>
              <p:cNvSpPr>
                <a:spLocks/>
              </p:cNvSpPr>
              <p:nvPr/>
            </p:nvSpPr>
            <p:spPr bwMode="auto">
              <a:xfrm>
                <a:off x="6821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87" name="Group 363"/>
            <p:cNvGrpSpPr>
              <a:grpSpLocks/>
            </p:cNvGrpSpPr>
            <p:nvPr/>
          </p:nvGrpSpPr>
          <p:grpSpPr bwMode="auto">
            <a:xfrm>
              <a:off x="6813" y="1906"/>
              <a:ext cx="394" cy="2"/>
              <a:chOff x="6813" y="1906"/>
              <a:chExt cx="394" cy="2"/>
            </a:xfrm>
          </p:grpSpPr>
          <p:sp>
            <p:nvSpPr>
              <p:cNvPr id="1388" name="Freeform 364"/>
              <p:cNvSpPr>
                <a:spLocks/>
              </p:cNvSpPr>
              <p:nvPr/>
            </p:nvSpPr>
            <p:spPr bwMode="auto">
              <a:xfrm>
                <a:off x="6813" y="190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89" name="Group 365"/>
            <p:cNvGrpSpPr>
              <a:grpSpLocks/>
            </p:cNvGrpSpPr>
            <p:nvPr/>
          </p:nvGrpSpPr>
          <p:grpSpPr bwMode="auto">
            <a:xfrm>
              <a:off x="6813" y="2284"/>
              <a:ext cx="394" cy="2"/>
              <a:chOff x="6813" y="2284"/>
              <a:chExt cx="394" cy="2"/>
            </a:xfrm>
          </p:grpSpPr>
          <p:sp>
            <p:nvSpPr>
              <p:cNvPr id="1390" name="Freeform 366"/>
              <p:cNvSpPr>
                <a:spLocks/>
              </p:cNvSpPr>
              <p:nvPr/>
            </p:nvSpPr>
            <p:spPr bwMode="auto">
              <a:xfrm>
                <a:off x="6813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91" name="Group 367"/>
            <p:cNvGrpSpPr>
              <a:grpSpLocks/>
            </p:cNvGrpSpPr>
            <p:nvPr/>
          </p:nvGrpSpPr>
          <p:grpSpPr bwMode="auto">
            <a:xfrm>
              <a:off x="6821" y="1898"/>
              <a:ext cx="2" cy="394"/>
              <a:chOff x="6821" y="1898"/>
              <a:chExt cx="2" cy="394"/>
            </a:xfrm>
          </p:grpSpPr>
          <p:sp>
            <p:nvSpPr>
              <p:cNvPr id="1392" name="Freeform 368"/>
              <p:cNvSpPr>
                <a:spLocks/>
              </p:cNvSpPr>
              <p:nvPr/>
            </p:nvSpPr>
            <p:spPr bwMode="auto">
              <a:xfrm>
                <a:off x="6821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93" name="Group 369"/>
            <p:cNvGrpSpPr>
              <a:grpSpLocks/>
            </p:cNvGrpSpPr>
            <p:nvPr/>
          </p:nvGrpSpPr>
          <p:grpSpPr bwMode="auto">
            <a:xfrm>
              <a:off x="7199" y="1898"/>
              <a:ext cx="2" cy="394"/>
              <a:chOff x="7199" y="1898"/>
              <a:chExt cx="2" cy="394"/>
            </a:xfrm>
          </p:grpSpPr>
          <p:sp>
            <p:nvSpPr>
              <p:cNvPr id="1394" name="Freeform 370"/>
              <p:cNvSpPr>
                <a:spLocks/>
              </p:cNvSpPr>
              <p:nvPr/>
            </p:nvSpPr>
            <p:spPr bwMode="auto">
              <a:xfrm>
                <a:off x="7199" y="1898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95" name="Group 371"/>
            <p:cNvGrpSpPr>
              <a:grpSpLocks/>
            </p:cNvGrpSpPr>
            <p:nvPr/>
          </p:nvGrpSpPr>
          <p:grpSpPr bwMode="auto">
            <a:xfrm>
              <a:off x="3410" y="2284"/>
              <a:ext cx="394" cy="2"/>
              <a:chOff x="3410" y="2284"/>
              <a:chExt cx="394" cy="2"/>
            </a:xfrm>
          </p:grpSpPr>
          <p:sp>
            <p:nvSpPr>
              <p:cNvPr id="1396" name="Freeform 372"/>
              <p:cNvSpPr>
                <a:spLocks/>
              </p:cNvSpPr>
              <p:nvPr/>
            </p:nvSpPr>
            <p:spPr bwMode="auto">
              <a:xfrm>
                <a:off x="3410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97" name="Group 373"/>
            <p:cNvGrpSpPr>
              <a:grpSpLocks/>
            </p:cNvGrpSpPr>
            <p:nvPr/>
          </p:nvGrpSpPr>
          <p:grpSpPr bwMode="auto">
            <a:xfrm>
              <a:off x="3796" y="2276"/>
              <a:ext cx="2" cy="379"/>
              <a:chOff x="3796" y="2276"/>
              <a:chExt cx="2" cy="379"/>
            </a:xfrm>
          </p:grpSpPr>
          <p:sp>
            <p:nvSpPr>
              <p:cNvPr id="1398" name="Freeform 374"/>
              <p:cNvSpPr>
                <a:spLocks/>
              </p:cNvSpPr>
              <p:nvPr/>
            </p:nvSpPr>
            <p:spPr bwMode="auto">
              <a:xfrm>
                <a:off x="3796" y="227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99" name="Group 375"/>
            <p:cNvGrpSpPr>
              <a:grpSpLocks/>
            </p:cNvGrpSpPr>
            <p:nvPr/>
          </p:nvGrpSpPr>
          <p:grpSpPr bwMode="auto">
            <a:xfrm>
              <a:off x="3789" y="2284"/>
              <a:ext cx="394" cy="2"/>
              <a:chOff x="3789" y="2284"/>
              <a:chExt cx="394" cy="2"/>
            </a:xfrm>
          </p:grpSpPr>
          <p:sp>
            <p:nvSpPr>
              <p:cNvPr id="1400" name="Freeform 376"/>
              <p:cNvSpPr>
                <a:spLocks/>
              </p:cNvSpPr>
              <p:nvPr/>
            </p:nvSpPr>
            <p:spPr bwMode="auto">
              <a:xfrm>
                <a:off x="3789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1" name="Group 377"/>
            <p:cNvGrpSpPr>
              <a:grpSpLocks/>
            </p:cNvGrpSpPr>
            <p:nvPr/>
          </p:nvGrpSpPr>
          <p:grpSpPr bwMode="auto">
            <a:xfrm>
              <a:off x="3789" y="2662"/>
              <a:ext cx="394" cy="2"/>
              <a:chOff x="3789" y="2662"/>
              <a:chExt cx="394" cy="2"/>
            </a:xfrm>
          </p:grpSpPr>
          <p:sp>
            <p:nvSpPr>
              <p:cNvPr id="1402" name="Freeform 378"/>
              <p:cNvSpPr>
                <a:spLocks/>
              </p:cNvSpPr>
              <p:nvPr/>
            </p:nvSpPr>
            <p:spPr bwMode="auto">
              <a:xfrm>
                <a:off x="3789" y="266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3" name="Group 379"/>
            <p:cNvGrpSpPr>
              <a:grpSpLocks/>
            </p:cNvGrpSpPr>
            <p:nvPr/>
          </p:nvGrpSpPr>
          <p:grpSpPr bwMode="auto">
            <a:xfrm>
              <a:off x="3796" y="2276"/>
              <a:ext cx="2" cy="394"/>
              <a:chOff x="3796" y="2276"/>
              <a:chExt cx="2" cy="394"/>
            </a:xfrm>
          </p:grpSpPr>
          <p:sp>
            <p:nvSpPr>
              <p:cNvPr id="1404" name="Freeform 380"/>
              <p:cNvSpPr>
                <a:spLocks/>
              </p:cNvSpPr>
              <p:nvPr/>
            </p:nvSpPr>
            <p:spPr bwMode="auto">
              <a:xfrm>
                <a:off x="3796" y="227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5" name="Group 381"/>
            <p:cNvGrpSpPr>
              <a:grpSpLocks/>
            </p:cNvGrpSpPr>
            <p:nvPr/>
          </p:nvGrpSpPr>
          <p:grpSpPr bwMode="auto">
            <a:xfrm>
              <a:off x="4174" y="2276"/>
              <a:ext cx="2" cy="394"/>
              <a:chOff x="4174" y="2276"/>
              <a:chExt cx="2" cy="394"/>
            </a:xfrm>
          </p:grpSpPr>
          <p:sp>
            <p:nvSpPr>
              <p:cNvPr id="1406" name="Freeform 382"/>
              <p:cNvSpPr>
                <a:spLocks/>
              </p:cNvSpPr>
              <p:nvPr/>
            </p:nvSpPr>
            <p:spPr bwMode="auto">
              <a:xfrm>
                <a:off x="4174" y="227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7" name="Group 383"/>
            <p:cNvGrpSpPr>
              <a:grpSpLocks/>
            </p:cNvGrpSpPr>
            <p:nvPr/>
          </p:nvGrpSpPr>
          <p:grpSpPr bwMode="auto">
            <a:xfrm>
              <a:off x="4167" y="2284"/>
              <a:ext cx="379" cy="2"/>
              <a:chOff x="4167" y="2284"/>
              <a:chExt cx="379" cy="2"/>
            </a:xfrm>
          </p:grpSpPr>
          <p:sp>
            <p:nvSpPr>
              <p:cNvPr id="1408" name="Freeform 384"/>
              <p:cNvSpPr>
                <a:spLocks/>
              </p:cNvSpPr>
              <p:nvPr/>
            </p:nvSpPr>
            <p:spPr bwMode="auto">
              <a:xfrm>
                <a:off x="4167" y="2284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09" name="Group 385"/>
            <p:cNvGrpSpPr>
              <a:grpSpLocks/>
            </p:cNvGrpSpPr>
            <p:nvPr/>
          </p:nvGrpSpPr>
          <p:grpSpPr bwMode="auto">
            <a:xfrm>
              <a:off x="4174" y="2276"/>
              <a:ext cx="2" cy="379"/>
              <a:chOff x="4174" y="2276"/>
              <a:chExt cx="2" cy="379"/>
            </a:xfrm>
          </p:grpSpPr>
          <p:sp>
            <p:nvSpPr>
              <p:cNvPr id="1410" name="Freeform 386"/>
              <p:cNvSpPr>
                <a:spLocks/>
              </p:cNvSpPr>
              <p:nvPr/>
            </p:nvSpPr>
            <p:spPr bwMode="auto">
              <a:xfrm>
                <a:off x="4174" y="227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1" name="Group 387"/>
            <p:cNvGrpSpPr>
              <a:grpSpLocks/>
            </p:cNvGrpSpPr>
            <p:nvPr/>
          </p:nvGrpSpPr>
          <p:grpSpPr bwMode="auto">
            <a:xfrm>
              <a:off x="4545" y="2284"/>
              <a:ext cx="379" cy="2"/>
              <a:chOff x="4545" y="2284"/>
              <a:chExt cx="379" cy="2"/>
            </a:xfrm>
          </p:grpSpPr>
          <p:sp>
            <p:nvSpPr>
              <p:cNvPr id="1412" name="Freeform 388"/>
              <p:cNvSpPr>
                <a:spLocks/>
              </p:cNvSpPr>
              <p:nvPr/>
            </p:nvSpPr>
            <p:spPr bwMode="auto">
              <a:xfrm>
                <a:off x="4545" y="2284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3" name="Group 389"/>
            <p:cNvGrpSpPr>
              <a:grpSpLocks/>
            </p:cNvGrpSpPr>
            <p:nvPr/>
          </p:nvGrpSpPr>
          <p:grpSpPr bwMode="auto">
            <a:xfrm>
              <a:off x="4923" y="2284"/>
              <a:ext cx="379" cy="2"/>
              <a:chOff x="4923" y="2284"/>
              <a:chExt cx="379" cy="2"/>
            </a:xfrm>
          </p:grpSpPr>
          <p:sp>
            <p:nvSpPr>
              <p:cNvPr id="1414" name="Freeform 390"/>
              <p:cNvSpPr>
                <a:spLocks/>
              </p:cNvSpPr>
              <p:nvPr/>
            </p:nvSpPr>
            <p:spPr bwMode="auto">
              <a:xfrm>
                <a:off x="4923" y="2284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5" name="Group 391"/>
            <p:cNvGrpSpPr>
              <a:grpSpLocks/>
            </p:cNvGrpSpPr>
            <p:nvPr/>
          </p:nvGrpSpPr>
          <p:grpSpPr bwMode="auto">
            <a:xfrm>
              <a:off x="5301" y="2284"/>
              <a:ext cx="394" cy="2"/>
              <a:chOff x="5301" y="2284"/>
              <a:chExt cx="394" cy="2"/>
            </a:xfrm>
          </p:grpSpPr>
          <p:sp>
            <p:nvSpPr>
              <p:cNvPr id="1416" name="Freeform 392"/>
              <p:cNvSpPr>
                <a:spLocks/>
              </p:cNvSpPr>
              <p:nvPr/>
            </p:nvSpPr>
            <p:spPr bwMode="auto">
              <a:xfrm>
                <a:off x="5301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7" name="Group 393"/>
            <p:cNvGrpSpPr>
              <a:grpSpLocks/>
            </p:cNvGrpSpPr>
            <p:nvPr/>
          </p:nvGrpSpPr>
          <p:grpSpPr bwMode="auto">
            <a:xfrm>
              <a:off x="5687" y="2276"/>
              <a:ext cx="2" cy="379"/>
              <a:chOff x="5687" y="2276"/>
              <a:chExt cx="2" cy="379"/>
            </a:xfrm>
          </p:grpSpPr>
          <p:sp>
            <p:nvSpPr>
              <p:cNvPr id="1418" name="Freeform 394"/>
              <p:cNvSpPr>
                <a:spLocks/>
              </p:cNvSpPr>
              <p:nvPr/>
            </p:nvSpPr>
            <p:spPr bwMode="auto">
              <a:xfrm>
                <a:off x="5687" y="227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9" name="Group 395"/>
            <p:cNvGrpSpPr>
              <a:grpSpLocks/>
            </p:cNvGrpSpPr>
            <p:nvPr/>
          </p:nvGrpSpPr>
          <p:grpSpPr bwMode="auto">
            <a:xfrm>
              <a:off x="5679" y="2284"/>
              <a:ext cx="394" cy="2"/>
              <a:chOff x="5679" y="2284"/>
              <a:chExt cx="394" cy="2"/>
            </a:xfrm>
          </p:grpSpPr>
          <p:sp>
            <p:nvSpPr>
              <p:cNvPr id="1420" name="Freeform 396"/>
              <p:cNvSpPr>
                <a:spLocks/>
              </p:cNvSpPr>
              <p:nvPr/>
            </p:nvSpPr>
            <p:spPr bwMode="auto">
              <a:xfrm>
                <a:off x="5679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21" name="Group 397"/>
            <p:cNvGrpSpPr>
              <a:grpSpLocks/>
            </p:cNvGrpSpPr>
            <p:nvPr/>
          </p:nvGrpSpPr>
          <p:grpSpPr bwMode="auto">
            <a:xfrm>
              <a:off x="5679" y="2662"/>
              <a:ext cx="394" cy="2"/>
              <a:chOff x="5679" y="2662"/>
              <a:chExt cx="394" cy="2"/>
            </a:xfrm>
          </p:grpSpPr>
          <p:sp>
            <p:nvSpPr>
              <p:cNvPr id="1422" name="Freeform 398"/>
              <p:cNvSpPr>
                <a:spLocks/>
              </p:cNvSpPr>
              <p:nvPr/>
            </p:nvSpPr>
            <p:spPr bwMode="auto">
              <a:xfrm>
                <a:off x="5679" y="266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23" name="Group 399"/>
            <p:cNvGrpSpPr>
              <a:grpSpLocks/>
            </p:cNvGrpSpPr>
            <p:nvPr/>
          </p:nvGrpSpPr>
          <p:grpSpPr bwMode="auto">
            <a:xfrm>
              <a:off x="5687" y="2276"/>
              <a:ext cx="2" cy="394"/>
              <a:chOff x="5687" y="2276"/>
              <a:chExt cx="2" cy="394"/>
            </a:xfrm>
          </p:grpSpPr>
          <p:sp>
            <p:nvSpPr>
              <p:cNvPr id="1424" name="Freeform 400"/>
              <p:cNvSpPr>
                <a:spLocks/>
              </p:cNvSpPr>
              <p:nvPr/>
            </p:nvSpPr>
            <p:spPr bwMode="auto">
              <a:xfrm>
                <a:off x="5687" y="227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25" name="Group 401"/>
            <p:cNvGrpSpPr>
              <a:grpSpLocks/>
            </p:cNvGrpSpPr>
            <p:nvPr/>
          </p:nvGrpSpPr>
          <p:grpSpPr bwMode="auto">
            <a:xfrm>
              <a:off x="6065" y="2276"/>
              <a:ext cx="2" cy="394"/>
              <a:chOff x="6065" y="2276"/>
              <a:chExt cx="2" cy="394"/>
            </a:xfrm>
          </p:grpSpPr>
          <p:sp>
            <p:nvSpPr>
              <p:cNvPr id="1426" name="Freeform 402"/>
              <p:cNvSpPr>
                <a:spLocks/>
              </p:cNvSpPr>
              <p:nvPr/>
            </p:nvSpPr>
            <p:spPr bwMode="auto">
              <a:xfrm>
                <a:off x="6065" y="227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27" name="Group 403"/>
            <p:cNvGrpSpPr>
              <a:grpSpLocks/>
            </p:cNvGrpSpPr>
            <p:nvPr/>
          </p:nvGrpSpPr>
          <p:grpSpPr bwMode="auto">
            <a:xfrm>
              <a:off x="6057" y="2284"/>
              <a:ext cx="379" cy="2"/>
              <a:chOff x="6057" y="2284"/>
              <a:chExt cx="379" cy="2"/>
            </a:xfrm>
          </p:grpSpPr>
          <p:sp>
            <p:nvSpPr>
              <p:cNvPr id="1428" name="Freeform 404"/>
              <p:cNvSpPr>
                <a:spLocks/>
              </p:cNvSpPr>
              <p:nvPr/>
            </p:nvSpPr>
            <p:spPr bwMode="auto">
              <a:xfrm>
                <a:off x="6057" y="2284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29" name="Group 405"/>
            <p:cNvGrpSpPr>
              <a:grpSpLocks/>
            </p:cNvGrpSpPr>
            <p:nvPr/>
          </p:nvGrpSpPr>
          <p:grpSpPr bwMode="auto">
            <a:xfrm>
              <a:off x="6065" y="2276"/>
              <a:ext cx="2" cy="379"/>
              <a:chOff x="6065" y="2276"/>
              <a:chExt cx="2" cy="379"/>
            </a:xfrm>
          </p:grpSpPr>
          <p:sp>
            <p:nvSpPr>
              <p:cNvPr id="1430" name="Freeform 406"/>
              <p:cNvSpPr>
                <a:spLocks/>
              </p:cNvSpPr>
              <p:nvPr/>
            </p:nvSpPr>
            <p:spPr bwMode="auto">
              <a:xfrm>
                <a:off x="6065" y="227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1" name="Group 407"/>
            <p:cNvGrpSpPr>
              <a:grpSpLocks/>
            </p:cNvGrpSpPr>
            <p:nvPr/>
          </p:nvGrpSpPr>
          <p:grpSpPr bwMode="auto">
            <a:xfrm>
              <a:off x="6435" y="2284"/>
              <a:ext cx="394" cy="2"/>
              <a:chOff x="6435" y="2284"/>
              <a:chExt cx="394" cy="2"/>
            </a:xfrm>
          </p:grpSpPr>
          <p:sp>
            <p:nvSpPr>
              <p:cNvPr id="1432" name="Freeform 408"/>
              <p:cNvSpPr>
                <a:spLocks/>
              </p:cNvSpPr>
              <p:nvPr/>
            </p:nvSpPr>
            <p:spPr bwMode="auto">
              <a:xfrm>
                <a:off x="6435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3" name="Group 409"/>
            <p:cNvGrpSpPr>
              <a:grpSpLocks/>
            </p:cNvGrpSpPr>
            <p:nvPr/>
          </p:nvGrpSpPr>
          <p:grpSpPr bwMode="auto">
            <a:xfrm>
              <a:off x="6821" y="2276"/>
              <a:ext cx="2" cy="379"/>
              <a:chOff x="6821" y="2276"/>
              <a:chExt cx="2" cy="379"/>
            </a:xfrm>
          </p:grpSpPr>
          <p:sp>
            <p:nvSpPr>
              <p:cNvPr id="1434" name="Freeform 410"/>
              <p:cNvSpPr>
                <a:spLocks/>
              </p:cNvSpPr>
              <p:nvPr/>
            </p:nvSpPr>
            <p:spPr bwMode="auto">
              <a:xfrm>
                <a:off x="6821" y="2276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5" name="Group 411"/>
            <p:cNvGrpSpPr>
              <a:grpSpLocks/>
            </p:cNvGrpSpPr>
            <p:nvPr/>
          </p:nvGrpSpPr>
          <p:grpSpPr bwMode="auto">
            <a:xfrm>
              <a:off x="6813" y="2284"/>
              <a:ext cx="394" cy="2"/>
              <a:chOff x="6813" y="2284"/>
              <a:chExt cx="394" cy="2"/>
            </a:xfrm>
          </p:grpSpPr>
          <p:sp>
            <p:nvSpPr>
              <p:cNvPr id="1436" name="Freeform 412"/>
              <p:cNvSpPr>
                <a:spLocks/>
              </p:cNvSpPr>
              <p:nvPr/>
            </p:nvSpPr>
            <p:spPr bwMode="auto">
              <a:xfrm>
                <a:off x="6813" y="228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7" name="Group 413"/>
            <p:cNvGrpSpPr>
              <a:grpSpLocks/>
            </p:cNvGrpSpPr>
            <p:nvPr/>
          </p:nvGrpSpPr>
          <p:grpSpPr bwMode="auto">
            <a:xfrm>
              <a:off x="6813" y="2662"/>
              <a:ext cx="394" cy="2"/>
              <a:chOff x="6813" y="2662"/>
              <a:chExt cx="394" cy="2"/>
            </a:xfrm>
          </p:grpSpPr>
          <p:sp>
            <p:nvSpPr>
              <p:cNvPr id="1438" name="Freeform 414"/>
              <p:cNvSpPr>
                <a:spLocks/>
              </p:cNvSpPr>
              <p:nvPr/>
            </p:nvSpPr>
            <p:spPr bwMode="auto">
              <a:xfrm>
                <a:off x="6813" y="266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39" name="Group 415"/>
            <p:cNvGrpSpPr>
              <a:grpSpLocks/>
            </p:cNvGrpSpPr>
            <p:nvPr/>
          </p:nvGrpSpPr>
          <p:grpSpPr bwMode="auto">
            <a:xfrm>
              <a:off x="6821" y="2276"/>
              <a:ext cx="2" cy="394"/>
              <a:chOff x="6821" y="2276"/>
              <a:chExt cx="2" cy="394"/>
            </a:xfrm>
          </p:grpSpPr>
          <p:sp>
            <p:nvSpPr>
              <p:cNvPr id="1440" name="Freeform 416"/>
              <p:cNvSpPr>
                <a:spLocks/>
              </p:cNvSpPr>
              <p:nvPr/>
            </p:nvSpPr>
            <p:spPr bwMode="auto">
              <a:xfrm>
                <a:off x="6821" y="227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41" name="Group 417"/>
            <p:cNvGrpSpPr>
              <a:grpSpLocks/>
            </p:cNvGrpSpPr>
            <p:nvPr/>
          </p:nvGrpSpPr>
          <p:grpSpPr bwMode="auto">
            <a:xfrm>
              <a:off x="7199" y="2276"/>
              <a:ext cx="2" cy="394"/>
              <a:chOff x="7199" y="2276"/>
              <a:chExt cx="2" cy="394"/>
            </a:xfrm>
          </p:grpSpPr>
          <p:sp>
            <p:nvSpPr>
              <p:cNvPr id="1442" name="Freeform 418"/>
              <p:cNvSpPr>
                <a:spLocks/>
              </p:cNvSpPr>
              <p:nvPr/>
            </p:nvSpPr>
            <p:spPr bwMode="auto">
              <a:xfrm>
                <a:off x="7199" y="2276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43" name="Group 419"/>
            <p:cNvGrpSpPr>
              <a:grpSpLocks/>
            </p:cNvGrpSpPr>
            <p:nvPr/>
          </p:nvGrpSpPr>
          <p:grpSpPr bwMode="auto">
            <a:xfrm>
              <a:off x="3796" y="2654"/>
              <a:ext cx="2" cy="379"/>
              <a:chOff x="3796" y="2654"/>
              <a:chExt cx="2" cy="379"/>
            </a:xfrm>
          </p:grpSpPr>
          <p:sp>
            <p:nvSpPr>
              <p:cNvPr id="1444" name="Freeform 420"/>
              <p:cNvSpPr>
                <a:spLocks/>
              </p:cNvSpPr>
              <p:nvPr/>
            </p:nvSpPr>
            <p:spPr bwMode="auto">
              <a:xfrm>
                <a:off x="3796" y="265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45" name="Group 421"/>
            <p:cNvGrpSpPr>
              <a:grpSpLocks/>
            </p:cNvGrpSpPr>
            <p:nvPr/>
          </p:nvGrpSpPr>
          <p:grpSpPr bwMode="auto">
            <a:xfrm>
              <a:off x="3789" y="2662"/>
              <a:ext cx="394" cy="2"/>
              <a:chOff x="3789" y="2662"/>
              <a:chExt cx="394" cy="2"/>
            </a:xfrm>
          </p:grpSpPr>
          <p:sp>
            <p:nvSpPr>
              <p:cNvPr id="1446" name="Freeform 422"/>
              <p:cNvSpPr>
                <a:spLocks/>
              </p:cNvSpPr>
              <p:nvPr/>
            </p:nvSpPr>
            <p:spPr bwMode="auto">
              <a:xfrm>
                <a:off x="3789" y="266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47" name="Group 423"/>
            <p:cNvGrpSpPr>
              <a:grpSpLocks/>
            </p:cNvGrpSpPr>
            <p:nvPr/>
          </p:nvGrpSpPr>
          <p:grpSpPr bwMode="auto">
            <a:xfrm>
              <a:off x="3789" y="3040"/>
              <a:ext cx="394" cy="2"/>
              <a:chOff x="3789" y="3040"/>
              <a:chExt cx="394" cy="2"/>
            </a:xfrm>
          </p:grpSpPr>
          <p:sp>
            <p:nvSpPr>
              <p:cNvPr id="1448" name="Freeform 424"/>
              <p:cNvSpPr>
                <a:spLocks/>
              </p:cNvSpPr>
              <p:nvPr/>
            </p:nvSpPr>
            <p:spPr bwMode="auto">
              <a:xfrm>
                <a:off x="3789" y="304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49" name="Group 425"/>
            <p:cNvGrpSpPr>
              <a:grpSpLocks/>
            </p:cNvGrpSpPr>
            <p:nvPr/>
          </p:nvGrpSpPr>
          <p:grpSpPr bwMode="auto">
            <a:xfrm>
              <a:off x="3796" y="2654"/>
              <a:ext cx="2" cy="394"/>
              <a:chOff x="3796" y="2654"/>
              <a:chExt cx="2" cy="394"/>
            </a:xfrm>
          </p:grpSpPr>
          <p:sp>
            <p:nvSpPr>
              <p:cNvPr id="1450" name="Freeform 426"/>
              <p:cNvSpPr>
                <a:spLocks/>
              </p:cNvSpPr>
              <p:nvPr/>
            </p:nvSpPr>
            <p:spPr bwMode="auto">
              <a:xfrm>
                <a:off x="3796" y="265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1" name="Group 427"/>
            <p:cNvGrpSpPr>
              <a:grpSpLocks/>
            </p:cNvGrpSpPr>
            <p:nvPr/>
          </p:nvGrpSpPr>
          <p:grpSpPr bwMode="auto">
            <a:xfrm>
              <a:off x="4174" y="2654"/>
              <a:ext cx="2" cy="394"/>
              <a:chOff x="4174" y="2654"/>
              <a:chExt cx="2" cy="394"/>
            </a:xfrm>
          </p:grpSpPr>
          <p:sp>
            <p:nvSpPr>
              <p:cNvPr id="1452" name="Freeform 428"/>
              <p:cNvSpPr>
                <a:spLocks/>
              </p:cNvSpPr>
              <p:nvPr/>
            </p:nvSpPr>
            <p:spPr bwMode="auto">
              <a:xfrm>
                <a:off x="4174" y="265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3" name="Group 429"/>
            <p:cNvGrpSpPr>
              <a:grpSpLocks/>
            </p:cNvGrpSpPr>
            <p:nvPr/>
          </p:nvGrpSpPr>
          <p:grpSpPr bwMode="auto">
            <a:xfrm>
              <a:off x="4174" y="2654"/>
              <a:ext cx="2" cy="379"/>
              <a:chOff x="4174" y="2654"/>
              <a:chExt cx="2" cy="379"/>
            </a:xfrm>
          </p:grpSpPr>
          <p:sp>
            <p:nvSpPr>
              <p:cNvPr id="1454" name="Freeform 430"/>
              <p:cNvSpPr>
                <a:spLocks/>
              </p:cNvSpPr>
              <p:nvPr/>
            </p:nvSpPr>
            <p:spPr bwMode="auto">
              <a:xfrm>
                <a:off x="4174" y="265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5" name="Group 431"/>
            <p:cNvGrpSpPr>
              <a:grpSpLocks/>
            </p:cNvGrpSpPr>
            <p:nvPr/>
          </p:nvGrpSpPr>
          <p:grpSpPr bwMode="auto">
            <a:xfrm>
              <a:off x="4545" y="3040"/>
              <a:ext cx="379" cy="2"/>
              <a:chOff x="4545" y="3040"/>
              <a:chExt cx="379" cy="2"/>
            </a:xfrm>
          </p:grpSpPr>
          <p:sp>
            <p:nvSpPr>
              <p:cNvPr id="1456" name="Freeform 432"/>
              <p:cNvSpPr>
                <a:spLocks/>
              </p:cNvSpPr>
              <p:nvPr/>
            </p:nvSpPr>
            <p:spPr bwMode="auto">
              <a:xfrm>
                <a:off x="4545" y="3040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7" name="Group 433"/>
            <p:cNvGrpSpPr>
              <a:grpSpLocks/>
            </p:cNvGrpSpPr>
            <p:nvPr/>
          </p:nvGrpSpPr>
          <p:grpSpPr bwMode="auto">
            <a:xfrm>
              <a:off x="5687" y="2654"/>
              <a:ext cx="2" cy="379"/>
              <a:chOff x="5687" y="2654"/>
              <a:chExt cx="2" cy="379"/>
            </a:xfrm>
          </p:grpSpPr>
          <p:sp>
            <p:nvSpPr>
              <p:cNvPr id="1458" name="Freeform 434"/>
              <p:cNvSpPr>
                <a:spLocks/>
              </p:cNvSpPr>
              <p:nvPr/>
            </p:nvSpPr>
            <p:spPr bwMode="auto">
              <a:xfrm>
                <a:off x="5687" y="265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59" name="Group 435"/>
            <p:cNvGrpSpPr>
              <a:grpSpLocks/>
            </p:cNvGrpSpPr>
            <p:nvPr/>
          </p:nvGrpSpPr>
          <p:grpSpPr bwMode="auto">
            <a:xfrm>
              <a:off x="5679" y="2662"/>
              <a:ext cx="394" cy="2"/>
              <a:chOff x="5679" y="2662"/>
              <a:chExt cx="394" cy="2"/>
            </a:xfrm>
          </p:grpSpPr>
          <p:sp>
            <p:nvSpPr>
              <p:cNvPr id="1460" name="Freeform 436"/>
              <p:cNvSpPr>
                <a:spLocks/>
              </p:cNvSpPr>
              <p:nvPr/>
            </p:nvSpPr>
            <p:spPr bwMode="auto">
              <a:xfrm>
                <a:off x="5679" y="266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1" name="Group 437"/>
            <p:cNvGrpSpPr>
              <a:grpSpLocks/>
            </p:cNvGrpSpPr>
            <p:nvPr/>
          </p:nvGrpSpPr>
          <p:grpSpPr bwMode="auto">
            <a:xfrm>
              <a:off x="5679" y="3040"/>
              <a:ext cx="394" cy="2"/>
              <a:chOff x="5679" y="3040"/>
              <a:chExt cx="394" cy="2"/>
            </a:xfrm>
          </p:grpSpPr>
          <p:sp>
            <p:nvSpPr>
              <p:cNvPr id="1462" name="Freeform 438"/>
              <p:cNvSpPr>
                <a:spLocks/>
              </p:cNvSpPr>
              <p:nvPr/>
            </p:nvSpPr>
            <p:spPr bwMode="auto">
              <a:xfrm>
                <a:off x="5679" y="304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3" name="Group 439"/>
            <p:cNvGrpSpPr>
              <a:grpSpLocks/>
            </p:cNvGrpSpPr>
            <p:nvPr/>
          </p:nvGrpSpPr>
          <p:grpSpPr bwMode="auto">
            <a:xfrm>
              <a:off x="5687" y="2654"/>
              <a:ext cx="2" cy="394"/>
              <a:chOff x="5687" y="2654"/>
              <a:chExt cx="2" cy="394"/>
            </a:xfrm>
          </p:grpSpPr>
          <p:sp>
            <p:nvSpPr>
              <p:cNvPr id="1464" name="Freeform 440"/>
              <p:cNvSpPr>
                <a:spLocks/>
              </p:cNvSpPr>
              <p:nvPr/>
            </p:nvSpPr>
            <p:spPr bwMode="auto">
              <a:xfrm>
                <a:off x="5687" y="265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5" name="Group 441"/>
            <p:cNvGrpSpPr>
              <a:grpSpLocks/>
            </p:cNvGrpSpPr>
            <p:nvPr/>
          </p:nvGrpSpPr>
          <p:grpSpPr bwMode="auto">
            <a:xfrm>
              <a:off x="6065" y="2654"/>
              <a:ext cx="2" cy="394"/>
              <a:chOff x="6065" y="2654"/>
              <a:chExt cx="2" cy="394"/>
            </a:xfrm>
          </p:grpSpPr>
          <p:sp>
            <p:nvSpPr>
              <p:cNvPr id="1466" name="Freeform 442"/>
              <p:cNvSpPr>
                <a:spLocks/>
              </p:cNvSpPr>
              <p:nvPr/>
            </p:nvSpPr>
            <p:spPr bwMode="auto">
              <a:xfrm>
                <a:off x="6065" y="2654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7" name="Group 443"/>
            <p:cNvGrpSpPr>
              <a:grpSpLocks/>
            </p:cNvGrpSpPr>
            <p:nvPr/>
          </p:nvGrpSpPr>
          <p:grpSpPr bwMode="auto">
            <a:xfrm>
              <a:off x="6065" y="2654"/>
              <a:ext cx="2" cy="379"/>
              <a:chOff x="6065" y="2654"/>
              <a:chExt cx="2" cy="379"/>
            </a:xfrm>
          </p:grpSpPr>
          <p:sp>
            <p:nvSpPr>
              <p:cNvPr id="1468" name="Freeform 444"/>
              <p:cNvSpPr>
                <a:spLocks/>
              </p:cNvSpPr>
              <p:nvPr/>
            </p:nvSpPr>
            <p:spPr bwMode="auto">
              <a:xfrm>
                <a:off x="6065" y="2654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69" name="Group 445"/>
            <p:cNvGrpSpPr>
              <a:grpSpLocks/>
            </p:cNvGrpSpPr>
            <p:nvPr/>
          </p:nvGrpSpPr>
          <p:grpSpPr bwMode="auto">
            <a:xfrm>
              <a:off x="6813" y="2662"/>
              <a:ext cx="379" cy="2"/>
              <a:chOff x="6813" y="2662"/>
              <a:chExt cx="379" cy="2"/>
            </a:xfrm>
          </p:grpSpPr>
          <p:sp>
            <p:nvSpPr>
              <p:cNvPr id="1470" name="Freeform 446"/>
              <p:cNvSpPr>
                <a:spLocks/>
              </p:cNvSpPr>
              <p:nvPr/>
            </p:nvSpPr>
            <p:spPr bwMode="auto">
              <a:xfrm>
                <a:off x="6813" y="2662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9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9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71" name="Group 447"/>
            <p:cNvGrpSpPr>
              <a:grpSpLocks/>
            </p:cNvGrpSpPr>
            <p:nvPr/>
          </p:nvGrpSpPr>
          <p:grpSpPr bwMode="auto">
            <a:xfrm>
              <a:off x="3796" y="3032"/>
              <a:ext cx="2" cy="379"/>
              <a:chOff x="3796" y="3032"/>
              <a:chExt cx="2" cy="379"/>
            </a:xfrm>
          </p:grpSpPr>
          <p:sp>
            <p:nvSpPr>
              <p:cNvPr id="1472" name="Freeform 448"/>
              <p:cNvSpPr>
                <a:spLocks/>
              </p:cNvSpPr>
              <p:nvPr/>
            </p:nvSpPr>
            <p:spPr bwMode="auto">
              <a:xfrm>
                <a:off x="3796" y="303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73" name="Group 449"/>
            <p:cNvGrpSpPr>
              <a:grpSpLocks/>
            </p:cNvGrpSpPr>
            <p:nvPr/>
          </p:nvGrpSpPr>
          <p:grpSpPr bwMode="auto">
            <a:xfrm>
              <a:off x="3789" y="3040"/>
              <a:ext cx="394" cy="2"/>
              <a:chOff x="3789" y="3040"/>
              <a:chExt cx="394" cy="2"/>
            </a:xfrm>
          </p:grpSpPr>
          <p:sp>
            <p:nvSpPr>
              <p:cNvPr id="1474" name="Freeform 450"/>
              <p:cNvSpPr>
                <a:spLocks/>
              </p:cNvSpPr>
              <p:nvPr/>
            </p:nvSpPr>
            <p:spPr bwMode="auto">
              <a:xfrm>
                <a:off x="3789" y="304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75" name="Group 451"/>
            <p:cNvGrpSpPr>
              <a:grpSpLocks/>
            </p:cNvGrpSpPr>
            <p:nvPr/>
          </p:nvGrpSpPr>
          <p:grpSpPr bwMode="auto">
            <a:xfrm>
              <a:off x="3789" y="3418"/>
              <a:ext cx="394" cy="2"/>
              <a:chOff x="3789" y="3418"/>
              <a:chExt cx="394" cy="2"/>
            </a:xfrm>
          </p:grpSpPr>
          <p:sp>
            <p:nvSpPr>
              <p:cNvPr id="1476" name="Freeform 452"/>
              <p:cNvSpPr>
                <a:spLocks/>
              </p:cNvSpPr>
              <p:nvPr/>
            </p:nvSpPr>
            <p:spPr bwMode="auto">
              <a:xfrm>
                <a:off x="3789" y="341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77" name="Group 453"/>
            <p:cNvGrpSpPr>
              <a:grpSpLocks/>
            </p:cNvGrpSpPr>
            <p:nvPr/>
          </p:nvGrpSpPr>
          <p:grpSpPr bwMode="auto">
            <a:xfrm>
              <a:off x="3796" y="3032"/>
              <a:ext cx="2" cy="394"/>
              <a:chOff x="3796" y="3032"/>
              <a:chExt cx="2" cy="394"/>
            </a:xfrm>
          </p:grpSpPr>
          <p:sp>
            <p:nvSpPr>
              <p:cNvPr id="1478" name="Freeform 454"/>
              <p:cNvSpPr>
                <a:spLocks/>
              </p:cNvSpPr>
              <p:nvPr/>
            </p:nvSpPr>
            <p:spPr bwMode="auto">
              <a:xfrm>
                <a:off x="3796" y="303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79" name="Group 455"/>
            <p:cNvGrpSpPr>
              <a:grpSpLocks/>
            </p:cNvGrpSpPr>
            <p:nvPr/>
          </p:nvGrpSpPr>
          <p:grpSpPr bwMode="auto">
            <a:xfrm>
              <a:off x="4174" y="3032"/>
              <a:ext cx="2" cy="394"/>
              <a:chOff x="4174" y="3032"/>
              <a:chExt cx="2" cy="394"/>
            </a:xfrm>
          </p:grpSpPr>
          <p:sp>
            <p:nvSpPr>
              <p:cNvPr id="1480" name="Freeform 456"/>
              <p:cNvSpPr>
                <a:spLocks/>
              </p:cNvSpPr>
              <p:nvPr/>
            </p:nvSpPr>
            <p:spPr bwMode="auto">
              <a:xfrm>
                <a:off x="4174" y="303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1" name="Group 457"/>
            <p:cNvGrpSpPr>
              <a:grpSpLocks/>
            </p:cNvGrpSpPr>
            <p:nvPr/>
          </p:nvGrpSpPr>
          <p:grpSpPr bwMode="auto">
            <a:xfrm>
              <a:off x="4174" y="3032"/>
              <a:ext cx="2" cy="379"/>
              <a:chOff x="4174" y="3032"/>
              <a:chExt cx="2" cy="379"/>
            </a:xfrm>
          </p:grpSpPr>
          <p:sp>
            <p:nvSpPr>
              <p:cNvPr id="1482" name="Freeform 458"/>
              <p:cNvSpPr>
                <a:spLocks/>
              </p:cNvSpPr>
              <p:nvPr/>
            </p:nvSpPr>
            <p:spPr bwMode="auto">
              <a:xfrm>
                <a:off x="4174" y="303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3" name="Group 459"/>
            <p:cNvGrpSpPr>
              <a:grpSpLocks/>
            </p:cNvGrpSpPr>
            <p:nvPr/>
          </p:nvGrpSpPr>
          <p:grpSpPr bwMode="auto">
            <a:xfrm>
              <a:off x="4552" y="3032"/>
              <a:ext cx="2" cy="379"/>
              <a:chOff x="4552" y="3032"/>
              <a:chExt cx="2" cy="379"/>
            </a:xfrm>
          </p:grpSpPr>
          <p:sp>
            <p:nvSpPr>
              <p:cNvPr id="1484" name="Freeform 460"/>
              <p:cNvSpPr>
                <a:spLocks/>
              </p:cNvSpPr>
              <p:nvPr/>
            </p:nvSpPr>
            <p:spPr bwMode="auto">
              <a:xfrm>
                <a:off x="4552" y="303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5" name="Group 461"/>
            <p:cNvGrpSpPr>
              <a:grpSpLocks/>
            </p:cNvGrpSpPr>
            <p:nvPr/>
          </p:nvGrpSpPr>
          <p:grpSpPr bwMode="auto">
            <a:xfrm>
              <a:off x="4545" y="3040"/>
              <a:ext cx="394" cy="2"/>
              <a:chOff x="4545" y="3040"/>
              <a:chExt cx="394" cy="2"/>
            </a:xfrm>
          </p:grpSpPr>
          <p:sp>
            <p:nvSpPr>
              <p:cNvPr id="1486" name="Freeform 462"/>
              <p:cNvSpPr>
                <a:spLocks/>
              </p:cNvSpPr>
              <p:nvPr/>
            </p:nvSpPr>
            <p:spPr bwMode="auto">
              <a:xfrm>
                <a:off x="4545" y="304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7" name="Group 463"/>
            <p:cNvGrpSpPr>
              <a:grpSpLocks/>
            </p:cNvGrpSpPr>
            <p:nvPr/>
          </p:nvGrpSpPr>
          <p:grpSpPr bwMode="auto">
            <a:xfrm>
              <a:off x="4545" y="3418"/>
              <a:ext cx="394" cy="2"/>
              <a:chOff x="4545" y="3418"/>
              <a:chExt cx="394" cy="2"/>
            </a:xfrm>
          </p:grpSpPr>
          <p:sp>
            <p:nvSpPr>
              <p:cNvPr id="1488" name="Freeform 464"/>
              <p:cNvSpPr>
                <a:spLocks/>
              </p:cNvSpPr>
              <p:nvPr/>
            </p:nvSpPr>
            <p:spPr bwMode="auto">
              <a:xfrm>
                <a:off x="4545" y="341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89" name="Group 465"/>
            <p:cNvGrpSpPr>
              <a:grpSpLocks/>
            </p:cNvGrpSpPr>
            <p:nvPr/>
          </p:nvGrpSpPr>
          <p:grpSpPr bwMode="auto">
            <a:xfrm>
              <a:off x="4552" y="3032"/>
              <a:ext cx="2" cy="394"/>
              <a:chOff x="4552" y="3032"/>
              <a:chExt cx="2" cy="394"/>
            </a:xfrm>
          </p:grpSpPr>
          <p:sp>
            <p:nvSpPr>
              <p:cNvPr id="1490" name="Freeform 466"/>
              <p:cNvSpPr>
                <a:spLocks/>
              </p:cNvSpPr>
              <p:nvPr/>
            </p:nvSpPr>
            <p:spPr bwMode="auto">
              <a:xfrm>
                <a:off x="4552" y="303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1" name="Group 467"/>
            <p:cNvGrpSpPr>
              <a:grpSpLocks/>
            </p:cNvGrpSpPr>
            <p:nvPr/>
          </p:nvGrpSpPr>
          <p:grpSpPr bwMode="auto">
            <a:xfrm>
              <a:off x="4930" y="3032"/>
              <a:ext cx="2" cy="394"/>
              <a:chOff x="4930" y="3032"/>
              <a:chExt cx="2" cy="394"/>
            </a:xfrm>
          </p:grpSpPr>
          <p:sp>
            <p:nvSpPr>
              <p:cNvPr id="1492" name="Freeform 468"/>
              <p:cNvSpPr>
                <a:spLocks/>
              </p:cNvSpPr>
              <p:nvPr/>
            </p:nvSpPr>
            <p:spPr bwMode="auto">
              <a:xfrm>
                <a:off x="4930" y="303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3" name="Group 469"/>
            <p:cNvGrpSpPr>
              <a:grpSpLocks/>
            </p:cNvGrpSpPr>
            <p:nvPr/>
          </p:nvGrpSpPr>
          <p:grpSpPr bwMode="auto">
            <a:xfrm>
              <a:off x="4930" y="3032"/>
              <a:ext cx="2" cy="379"/>
              <a:chOff x="4930" y="3032"/>
              <a:chExt cx="2" cy="379"/>
            </a:xfrm>
          </p:grpSpPr>
          <p:sp>
            <p:nvSpPr>
              <p:cNvPr id="1494" name="Freeform 470"/>
              <p:cNvSpPr>
                <a:spLocks/>
              </p:cNvSpPr>
              <p:nvPr/>
            </p:nvSpPr>
            <p:spPr bwMode="auto">
              <a:xfrm>
                <a:off x="4930" y="303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5" name="Group 471"/>
            <p:cNvGrpSpPr>
              <a:grpSpLocks/>
            </p:cNvGrpSpPr>
            <p:nvPr/>
          </p:nvGrpSpPr>
          <p:grpSpPr bwMode="auto">
            <a:xfrm>
              <a:off x="5687" y="3032"/>
              <a:ext cx="2" cy="379"/>
              <a:chOff x="5687" y="3032"/>
              <a:chExt cx="2" cy="379"/>
            </a:xfrm>
          </p:grpSpPr>
          <p:sp>
            <p:nvSpPr>
              <p:cNvPr id="1496" name="Freeform 472"/>
              <p:cNvSpPr>
                <a:spLocks/>
              </p:cNvSpPr>
              <p:nvPr/>
            </p:nvSpPr>
            <p:spPr bwMode="auto">
              <a:xfrm>
                <a:off x="5687" y="303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7" name="Group 473"/>
            <p:cNvGrpSpPr>
              <a:grpSpLocks/>
            </p:cNvGrpSpPr>
            <p:nvPr/>
          </p:nvGrpSpPr>
          <p:grpSpPr bwMode="auto">
            <a:xfrm>
              <a:off x="5679" y="3040"/>
              <a:ext cx="394" cy="2"/>
              <a:chOff x="5679" y="3040"/>
              <a:chExt cx="394" cy="2"/>
            </a:xfrm>
          </p:grpSpPr>
          <p:sp>
            <p:nvSpPr>
              <p:cNvPr id="1498" name="Freeform 474"/>
              <p:cNvSpPr>
                <a:spLocks/>
              </p:cNvSpPr>
              <p:nvPr/>
            </p:nvSpPr>
            <p:spPr bwMode="auto">
              <a:xfrm>
                <a:off x="5679" y="304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99" name="Group 475"/>
            <p:cNvGrpSpPr>
              <a:grpSpLocks/>
            </p:cNvGrpSpPr>
            <p:nvPr/>
          </p:nvGrpSpPr>
          <p:grpSpPr bwMode="auto">
            <a:xfrm>
              <a:off x="5679" y="3418"/>
              <a:ext cx="394" cy="2"/>
              <a:chOff x="5679" y="3418"/>
              <a:chExt cx="394" cy="2"/>
            </a:xfrm>
          </p:grpSpPr>
          <p:sp>
            <p:nvSpPr>
              <p:cNvPr id="1500" name="Freeform 476"/>
              <p:cNvSpPr>
                <a:spLocks/>
              </p:cNvSpPr>
              <p:nvPr/>
            </p:nvSpPr>
            <p:spPr bwMode="auto">
              <a:xfrm>
                <a:off x="5679" y="341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1" name="Group 477"/>
            <p:cNvGrpSpPr>
              <a:grpSpLocks/>
            </p:cNvGrpSpPr>
            <p:nvPr/>
          </p:nvGrpSpPr>
          <p:grpSpPr bwMode="auto">
            <a:xfrm>
              <a:off x="5687" y="3032"/>
              <a:ext cx="2" cy="394"/>
              <a:chOff x="5687" y="3032"/>
              <a:chExt cx="2" cy="394"/>
            </a:xfrm>
          </p:grpSpPr>
          <p:sp>
            <p:nvSpPr>
              <p:cNvPr id="1502" name="Freeform 478"/>
              <p:cNvSpPr>
                <a:spLocks/>
              </p:cNvSpPr>
              <p:nvPr/>
            </p:nvSpPr>
            <p:spPr bwMode="auto">
              <a:xfrm>
                <a:off x="5687" y="303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3" name="Group 479"/>
            <p:cNvGrpSpPr>
              <a:grpSpLocks/>
            </p:cNvGrpSpPr>
            <p:nvPr/>
          </p:nvGrpSpPr>
          <p:grpSpPr bwMode="auto">
            <a:xfrm>
              <a:off x="6065" y="3032"/>
              <a:ext cx="2" cy="394"/>
              <a:chOff x="6065" y="3032"/>
              <a:chExt cx="2" cy="394"/>
            </a:xfrm>
          </p:grpSpPr>
          <p:sp>
            <p:nvSpPr>
              <p:cNvPr id="1504" name="Freeform 480"/>
              <p:cNvSpPr>
                <a:spLocks/>
              </p:cNvSpPr>
              <p:nvPr/>
            </p:nvSpPr>
            <p:spPr bwMode="auto">
              <a:xfrm>
                <a:off x="6065" y="3032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5" name="Group 481"/>
            <p:cNvGrpSpPr>
              <a:grpSpLocks/>
            </p:cNvGrpSpPr>
            <p:nvPr/>
          </p:nvGrpSpPr>
          <p:grpSpPr bwMode="auto">
            <a:xfrm>
              <a:off x="6065" y="3032"/>
              <a:ext cx="2" cy="379"/>
              <a:chOff x="6065" y="3032"/>
              <a:chExt cx="2" cy="379"/>
            </a:xfrm>
          </p:grpSpPr>
          <p:sp>
            <p:nvSpPr>
              <p:cNvPr id="1506" name="Freeform 482"/>
              <p:cNvSpPr>
                <a:spLocks/>
              </p:cNvSpPr>
              <p:nvPr/>
            </p:nvSpPr>
            <p:spPr bwMode="auto">
              <a:xfrm>
                <a:off x="6065" y="3032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7" name="Group 483"/>
            <p:cNvGrpSpPr>
              <a:grpSpLocks/>
            </p:cNvGrpSpPr>
            <p:nvPr/>
          </p:nvGrpSpPr>
          <p:grpSpPr bwMode="auto">
            <a:xfrm>
              <a:off x="3796" y="3410"/>
              <a:ext cx="2" cy="379"/>
              <a:chOff x="3796" y="3410"/>
              <a:chExt cx="2" cy="379"/>
            </a:xfrm>
          </p:grpSpPr>
          <p:sp>
            <p:nvSpPr>
              <p:cNvPr id="1508" name="Freeform 484"/>
              <p:cNvSpPr>
                <a:spLocks/>
              </p:cNvSpPr>
              <p:nvPr/>
            </p:nvSpPr>
            <p:spPr bwMode="auto">
              <a:xfrm>
                <a:off x="3796" y="3410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09" name="Group 485"/>
            <p:cNvGrpSpPr>
              <a:grpSpLocks/>
            </p:cNvGrpSpPr>
            <p:nvPr/>
          </p:nvGrpSpPr>
          <p:grpSpPr bwMode="auto">
            <a:xfrm>
              <a:off x="3789" y="3418"/>
              <a:ext cx="394" cy="2"/>
              <a:chOff x="3789" y="3418"/>
              <a:chExt cx="394" cy="2"/>
            </a:xfrm>
          </p:grpSpPr>
          <p:sp>
            <p:nvSpPr>
              <p:cNvPr id="1510" name="Freeform 486"/>
              <p:cNvSpPr>
                <a:spLocks/>
              </p:cNvSpPr>
              <p:nvPr/>
            </p:nvSpPr>
            <p:spPr bwMode="auto">
              <a:xfrm>
                <a:off x="3789" y="341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1" name="Group 487"/>
            <p:cNvGrpSpPr>
              <a:grpSpLocks/>
            </p:cNvGrpSpPr>
            <p:nvPr/>
          </p:nvGrpSpPr>
          <p:grpSpPr bwMode="auto">
            <a:xfrm>
              <a:off x="3789" y="3796"/>
              <a:ext cx="394" cy="2"/>
              <a:chOff x="3789" y="3796"/>
              <a:chExt cx="394" cy="2"/>
            </a:xfrm>
          </p:grpSpPr>
          <p:sp>
            <p:nvSpPr>
              <p:cNvPr id="1512" name="Freeform 488"/>
              <p:cNvSpPr>
                <a:spLocks/>
              </p:cNvSpPr>
              <p:nvPr/>
            </p:nvSpPr>
            <p:spPr bwMode="auto">
              <a:xfrm>
                <a:off x="3789" y="379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3" name="Group 489"/>
            <p:cNvGrpSpPr>
              <a:grpSpLocks/>
            </p:cNvGrpSpPr>
            <p:nvPr/>
          </p:nvGrpSpPr>
          <p:grpSpPr bwMode="auto">
            <a:xfrm>
              <a:off x="3796" y="3410"/>
              <a:ext cx="2" cy="394"/>
              <a:chOff x="3796" y="3410"/>
              <a:chExt cx="2" cy="394"/>
            </a:xfrm>
          </p:grpSpPr>
          <p:sp>
            <p:nvSpPr>
              <p:cNvPr id="1514" name="Freeform 490"/>
              <p:cNvSpPr>
                <a:spLocks/>
              </p:cNvSpPr>
              <p:nvPr/>
            </p:nvSpPr>
            <p:spPr bwMode="auto">
              <a:xfrm>
                <a:off x="3796" y="341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5" name="Group 491"/>
            <p:cNvGrpSpPr>
              <a:grpSpLocks/>
            </p:cNvGrpSpPr>
            <p:nvPr/>
          </p:nvGrpSpPr>
          <p:grpSpPr bwMode="auto">
            <a:xfrm>
              <a:off x="4174" y="3410"/>
              <a:ext cx="2" cy="394"/>
              <a:chOff x="4174" y="3410"/>
              <a:chExt cx="2" cy="394"/>
            </a:xfrm>
          </p:grpSpPr>
          <p:sp>
            <p:nvSpPr>
              <p:cNvPr id="1516" name="Freeform 492"/>
              <p:cNvSpPr>
                <a:spLocks/>
              </p:cNvSpPr>
              <p:nvPr/>
            </p:nvSpPr>
            <p:spPr bwMode="auto">
              <a:xfrm>
                <a:off x="4174" y="341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7" name="Group 493"/>
            <p:cNvGrpSpPr>
              <a:grpSpLocks/>
            </p:cNvGrpSpPr>
            <p:nvPr/>
          </p:nvGrpSpPr>
          <p:grpSpPr bwMode="auto">
            <a:xfrm>
              <a:off x="4174" y="3410"/>
              <a:ext cx="2" cy="379"/>
              <a:chOff x="4174" y="3410"/>
              <a:chExt cx="2" cy="379"/>
            </a:xfrm>
          </p:grpSpPr>
          <p:sp>
            <p:nvSpPr>
              <p:cNvPr id="1518" name="Freeform 494"/>
              <p:cNvSpPr>
                <a:spLocks/>
              </p:cNvSpPr>
              <p:nvPr/>
            </p:nvSpPr>
            <p:spPr bwMode="auto">
              <a:xfrm>
                <a:off x="4174" y="3410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9" name="Group 495"/>
            <p:cNvGrpSpPr>
              <a:grpSpLocks/>
            </p:cNvGrpSpPr>
            <p:nvPr/>
          </p:nvGrpSpPr>
          <p:grpSpPr bwMode="auto">
            <a:xfrm>
              <a:off x="4552" y="3410"/>
              <a:ext cx="2" cy="379"/>
              <a:chOff x="4552" y="3410"/>
              <a:chExt cx="2" cy="379"/>
            </a:xfrm>
          </p:grpSpPr>
          <p:sp>
            <p:nvSpPr>
              <p:cNvPr id="1520" name="Freeform 496"/>
              <p:cNvSpPr>
                <a:spLocks/>
              </p:cNvSpPr>
              <p:nvPr/>
            </p:nvSpPr>
            <p:spPr bwMode="auto">
              <a:xfrm>
                <a:off x="4552" y="3410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21" name="Group 497"/>
            <p:cNvGrpSpPr>
              <a:grpSpLocks/>
            </p:cNvGrpSpPr>
            <p:nvPr/>
          </p:nvGrpSpPr>
          <p:grpSpPr bwMode="auto">
            <a:xfrm>
              <a:off x="4545" y="3418"/>
              <a:ext cx="394" cy="2"/>
              <a:chOff x="4545" y="3418"/>
              <a:chExt cx="394" cy="2"/>
            </a:xfrm>
          </p:grpSpPr>
          <p:sp>
            <p:nvSpPr>
              <p:cNvPr id="1522" name="Freeform 498"/>
              <p:cNvSpPr>
                <a:spLocks/>
              </p:cNvSpPr>
              <p:nvPr/>
            </p:nvSpPr>
            <p:spPr bwMode="auto">
              <a:xfrm>
                <a:off x="4545" y="341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23" name="Group 499"/>
            <p:cNvGrpSpPr>
              <a:grpSpLocks/>
            </p:cNvGrpSpPr>
            <p:nvPr/>
          </p:nvGrpSpPr>
          <p:grpSpPr bwMode="auto">
            <a:xfrm>
              <a:off x="4545" y="3796"/>
              <a:ext cx="394" cy="2"/>
              <a:chOff x="4545" y="3796"/>
              <a:chExt cx="394" cy="2"/>
            </a:xfrm>
          </p:grpSpPr>
          <p:sp>
            <p:nvSpPr>
              <p:cNvPr id="1524" name="Freeform 500"/>
              <p:cNvSpPr>
                <a:spLocks/>
              </p:cNvSpPr>
              <p:nvPr/>
            </p:nvSpPr>
            <p:spPr bwMode="auto">
              <a:xfrm>
                <a:off x="4545" y="379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25" name="Group 501"/>
            <p:cNvGrpSpPr>
              <a:grpSpLocks/>
            </p:cNvGrpSpPr>
            <p:nvPr/>
          </p:nvGrpSpPr>
          <p:grpSpPr bwMode="auto">
            <a:xfrm>
              <a:off x="4552" y="3410"/>
              <a:ext cx="2" cy="394"/>
              <a:chOff x="4552" y="3410"/>
              <a:chExt cx="2" cy="394"/>
            </a:xfrm>
          </p:grpSpPr>
          <p:sp>
            <p:nvSpPr>
              <p:cNvPr id="1526" name="Freeform 502"/>
              <p:cNvSpPr>
                <a:spLocks/>
              </p:cNvSpPr>
              <p:nvPr/>
            </p:nvSpPr>
            <p:spPr bwMode="auto">
              <a:xfrm>
                <a:off x="4552" y="341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27" name="Group 503"/>
            <p:cNvGrpSpPr>
              <a:grpSpLocks/>
            </p:cNvGrpSpPr>
            <p:nvPr/>
          </p:nvGrpSpPr>
          <p:grpSpPr bwMode="auto">
            <a:xfrm>
              <a:off x="4930" y="3410"/>
              <a:ext cx="2" cy="394"/>
              <a:chOff x="4930" y="3410"/>
              <a:chExt cx="2" cy="394"/>
            </a:xfrm>
          </p:grpSpPr>
          <p:sp>
            <p:nvSpPr>
              <p:cNvPr id="1528" name="Freeform 504"/>
              <p:cNvSpPr>
                <a:spLocks/>
              </p:cNvSpPr>
              <p:nvPr/>
            </p:nvSpPr>
            <p:spPr bwMode="auto">
              <a:xfrm>
                <a:off x="4930" y="341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29" name="Group 505"/>
            <p:cNvGrpSpPr>
              <a:grpSpLocks/>
            </p:cNvGrpSpPr>
            <p:nvPr/>
          </p:nvGrpSpPr>
          <p:grpSpPr bwMode="auto">
            <a:xfrm>
              <a:off x="4930" y="3410"/>
              <a:ext cx="2" cy="379"/>
              <a:chOff x="4930" y="3410"/>
              <a:chExt cx="2" cy="379"/>
            </a:xfrm>
          </p:grpSpPr>
          <p:sp>
            <p:nvSpPr>
              <p:cNvPr id="1530" name="Freeform 506"/>
              <p:cNvSpPr>
                <a:spLocks/>
              </p:cNvSpPr>
              <p:nvPr/>
            </p:nvSpPr>
            <p:spPr bwMode="auto">
              <a:xfrm>
                <a:off x="4930" y="3410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1" name="Group 507"/>
            <p:cNvGrpSpPr>
              <a:grpSpLocks/>
            </p:cNvGrpSpPr>
            <p:nvPr/>
          </p:nvGrpSpPr>
          <p:grpSpPr bwMode="auto">
            <a:xfrm>
              <a:off x="5687" y="3410"/>
              <a:ext cx="2" cy="379"/>
              <a:chOff x="5687" y="3410"/>
              <a:chExt cx="2" cy="379"/>
            </a:xfrm>
          </p:grpSpPr>
          <p:sp>
            <p:nvSpPr>
              <p:cNvPr id="1532" name="Freeform 508"/>
              <p:cNvSpPr>
                <a:spLocks/>
              </p:cNvSpPr>
              <p:nvPr/>
            </p:nvSpPr>
            <p:spPr bwMode="auto">
              <a:xfrm>
                <a:off x="5687" y="3410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3" name="Group 509"/>
            <p:cNvGrpSpPr>
              <a:grpSpLocks/>
            </p:cNvGrpSpPr>
            <p:nvPr/>
          </p:nvGrpSpPr>
          <p:grpSpPr bwMode="auto">
            <a:xfrm>
              <a:off x="5679" y="3418"/>
              <a:ext cx="394" cy="2"/>
              <a:chOff x="5679" y="3418"/>
              <a:chExt cx="394" cy="2"/>
            </a:xfrm>
          </p:grpSpPr>
          <p:sp>
            <p:nvSpPr>
              <p:cNvPr id="1534" name="Freeform 510"/>
              <p:cNvSpPr>
                <a:spLocks/>
              </p:cNvSpPr>
              <p:nvPr/>
            </p:nvSpPr>
            <p:spPr bwMode="auto">
              <a:xfrm>
                <a:off x="5679" y="3418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5" name="Group 511"/>
            <p:cNvGrpSpPr>
              <a:grpSpLocks/>
            </p:cNvGrpSpPr>
            <p:nvPr/>
          </p:nvGrpSpPr>
          <p:grpSpPr bwMode="auto">
            <a:xfrm>
              <a:off x="5679" y="3796"/>
              <a:ext cx="394" cy="2"/>
              <a:chOff x="5679" y="3796"/>
              <a:chExt cx="394" cy="2"/>
            </a:xfrm>
          </p:grpSpPr>
          <p:sp>
            <p:nvSpPr>
              <p:cNvPr id="1536" name="Freeform 512"/>
              <p:cNvSpPr>
                <a:spLocks/>
              </p:cNvSpPr>
              <p:nvPr/>
            </p:nvSpPr>
            <p:spPr bwMode="auto">
              <a:xfrm>
                <a:off x="5679" y="379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7" name="Group 513"/>
            <p:cNvGrpSpPr>
              <a:grpSpLocks/>
            </p:cNvGrpSpPr>
            <p:nvPr/>
          </p:nvGrpSpPr>
          <p:grpSpPr bwMode="auto">
            <a:xfrm>
              <a:off x="5687" y="3410"/>
              <a:ext cx="2" cy="394"/>
              <a:chOff x="5687" y="3410"/>
              <a:chExt cx="2" cy="394"/>
            </a:xfrm>
          </p:grpSpPr>
          <p:sp>
            <p:nvSpPr>
              <p:cNvPr id="1538" name="Freeform 514"/>
              <p:cNvSpPr>
                <a:spLocks/>
              </p:cNvSpPr>
              <p:nvPr/>
            </p:nvSpPr>
            <p:spPr bwMode="auto">
              <a:xfrm>
                <a:off x="5687" y="341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39" name="Group 515"/>
            <p:cNvGrpSpPr>
              <a:grpSpLocks/>
            </p:cNvGrpSpPr>
            <p:nvPr/>
          </p:nvGrpSpPr>
          <p:grpSpPr bwMode="auto">
            <a:xfrm>
              <a:off x="6065" y="3410"/>
              <a:ext cx="2" cy="394"/>
              <a:chOff x="6065" y="3410"/>
              <a:chExt cx="2" cy="394"/>
            </a:xfrm>
          </p:grpSpPr>
          <p:sp>
            <p:nvSpPr>
              <p:cNvPr id="1540" name="Freeform 516"/>
              <p:cNvSpPr>
                <a:spLocks/>
              </p:cNvSpPr>
              <p:nvPr/>
            </p:nvSpPr>
            <p:spPr bwMode="auto">
              <a:xfrm>
                <a:off x="6065" y="3410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41" name="Group 517"/>
            <p:cNvGrpSpPr>
              <a:grpSpLocks/>
            </p:cNvGrpSpPr>
            <p:nvPr/>
          </p:nvGrpSpPr>
          <p:grpSpPr bwMode="auto">
            <a:xfrm>
              <a:off x="6065" y="3410"/>
              <a:ext cx="2" cy="379"/>
              <a:chOff x="6065" y="3410"/>
              <a:chExt cx="2" cy="379"/>
            </a:xfrm>
          </p:grpSpPr>
          <p:sp>
            <p:nvSpPr>
              <p:cNvPr id="1542" name="Freeform 518"/>
              <p:cNvSpPr>
                <a:spLocks/>
              </p:cNvSpPr>
              <p:nvPr/>
            </p:nvSpPr>
            <p:spPr bwMode="auto">
              <a:xfrm>
                <a:off x="6065" y="3410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43" name="Group 519"/>
            <p:cNvGrpSpPr>
              <a:grpSpLocks/>
            </p:cNvGrpSpPr>
            <p:nvPr/>
          </p:nvGrpSpPr>
          <p:grpSpPr bwMode="auto">
            <a:xfrm>
              <a:off x="1898" y="4174"/>
              <a:ext cx="379" cy="2"/>
              <a:chOff x="1898" y="4174"/>
              <a:chExt cx="379" cy="2"/>
            </a:xfrm>
          </p:grpSpPr>
          <p:sp>
            <p:nvSpPr>
              <p:cNvPr id="1544" name="Freeform 520"/>
              <p:cNvSpPr>
                <a:spLocks/>
              </p:cNvSpPr>
              <p:nvPr/>
            </p:nvSpPr>
            <p:spPr bwMode="auto">
              <a:xfrm>
                <a:off x="1898" y="4174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45" name="Group 521"/>
            <p:cNvGrpSpPr>
              <a:grpSpLocks/>
            </p:cNvGrpSpPr>
            <p:nvPr/>
          </p:nvGrpSpPr>
          <p:grpSpPr bwMode="auto">
            <a:xfrm>
              <a:off x="3796" y="3789"/>
              <a:ext cx="2" cy="379"/>
              <a:chOff x="3796" y="3789"/>
              <a:chExt cx="2" cy="379"/>
            </a:xfrm>
          </p:grpSpPr>
          <p:sp>
            <p:nvSpPr>
              <p:cNvPr id="1546" name="Freeform 522"/>
              <p:cNvSpPr>
                <a:spLocks/>
              </p:cNvSpPr>
              <p:nvPr/>
            </p:nvSpPr>
            <p:spPr bwMode="auto">
              <a:xfrm>
                <a:off x="3796" y="378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47" name="Group 523"/>
            <p:cNvGrpSpPr>
              <a:grpSpLocks/>
            </p:cNvGrpSpPr>
            <p:nvPr/>
          </p:nvGrpSpPr>
          <p:grpSpPr bwMode="auto">
            <a:xfrm>
              <a:off x="3789" y="3796"/>
              <a:ext cx="394" cy="2"/>
              <a:chOff x="3789" y="3796"/>
              <a:chExt cx="394" cy="2"/>
            </a:xfrm>
          </p:grpSpPr>
          <p:sp>
            <p:nvSpPr>
              <p:cNvPr id="1548" name="Freeform 524"/>
              <p:cNvSpPr>
                <a:spLocks/>
              </p:cNvSpPr>
              <p:nvPr/>
            </p:nvSpPr>
            <p:spPr bwMode="auto">
              <a:xfrm>
                <a:off x="3789" y="379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49" name="Group 525"/>
            <p:cNvGrpSpPr>
              <a:grpSpLocks/>
            </p:cNvGrpSpPr>
            <p:nvPr/>
          </p:nvGrpSpPr>
          <p:grpSpPr bwMode="auto">
            <a:xfrm>
              <a:off x="3789" y="4174"/>
              <a:ext cx="394" cy="2"/>
              <a:chOff x="3789" y="4174"/>
              <a:chExt cx="394" cy="2"/>
            </a:xfrm>
          </p:grpSpPr>
          <p:sp>
            <p:nvSpPr>
              <p:cNvPr id="1550" name="Freeform 526"/>
              <p:cNvSpPr>
                <a:spLocks/>
              </p:cNvSpPr>
              <p:nvPr/>
            </p:nvSpPr>
            <p:spPr bwMode="auto">
              <a:xfrm>
                <a:off x="3789" y="417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51" name="Group 527"/>
            <p:cNvGrpSpPr>
              <a:grpSpLocks/>
            </p:cNvGrpSpPr>
            <p:nvPr/>
          </p:nvGrpSpPr>
          <p:grpSpPr bwMode="auto">
            <a:xfrm>
              <a:off x="3796" y="3789"/>
              <a:ext cx="2" cy="394"/>
              <a:chOff x="3796" y="3789"/>
              <a:chExt cx="2" cy="394"/>
            </a:xfrm>
          </p:grpSpPr>
          <p:sp>
            <p:nvSpPr>
              <p:cNvPr id="1552" name="Freeform 528"/>
              <p:cNvSpPr>
                <a:spLocks/>
              </p:cNvSpPr>
              <p:nvPr/>
            </p:nvSpPr>
            <p:spPr bwMode="auto">
              <a:xfrm>
                <a:off x="3796" y="378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53" name="Group 529"/>
            <p:cNvGrpSpPr>
              <a:grpSpLocks/>
            </p:cNvGrpSpPr>
            <p:nvPr/>
          </p:nvGrpSpPr>
          <p:grpSpPr bwMode="auto">
            <a:xfrm>
              <a:off x="4174" y="3789"/>
              <a:ext cx="2" cy="394"/>
              <a:chOff x="4174" y="3789"/>
              <a:chExt cx="2" cy="394"/>
            </a:xfrm>
          </p:grpSpPr>
          <p:sp>
            <p:nvSpPr>
              <p:cNvPr id="1554" name="Freeform 530"/>
              <p:cNvSpPr>
                <a:spLocks/>
              </p:cNvSpPr>
              <p:nvPr/>
            </p:nvSpPr>
            <p:spPr bwMode="auto">
              <a:xfrm>
                <a:off x="4174" y="378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55" name="Group 531"/>
            <p:cNvGrpSpPr>
              <a:grpSpLocks/>
            </p:cNvGrpSpPr>
            <p:nvPr/>
          </p:nvGrpSpPr>
          <p:grpSpPr bwMode="auto">
            <a:xfrm>
              <a:off x="4174" y="3789"/>
              <a:ext cx="2" cy="379"/>
              <a:chOff x="4174" y="3789"/>
              <a:chExt cx="2" cy="379"/>
            </a:xfrm>
          </p:grpSpPr>
          <p:sp>
            <p:nvSpPr>
              <p:cNvPr id="1556" name="Freeform 532"/>
              <p:cNvSpPr>
                <a:spLocks/>
              </p:cNvSpPr>
              <p:nvPr/>
            </p:nvSpPr>
            <p:spPr bwMode="auto">
              <a:xfrm>
                <a:off x="4174" y="378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57" name="Group 533"/>
            <p:cNvGrpSpPr>
              <a:grpSpLocks/>
            </p:cNvGrpSpPr>
            <p:nvPr/>
          </p:nvGrpSpPr>
          <p:grpSpPr bwMode="auto">
            <a:xfrm>
              <a:off x="4552" y="3789"/>
              <a:ext cx="2" cy="379"/>
              <a:chOff x="4552" y="3789"/>
              <a:chExt cx="2" cy="379"/>
            </a:xfrm>
          </p:grpSpPr>
          <p:sp>
            <p:nvSpPr>
              <p:cNvPr id="1558" name="Freeform 534"/>
              <p:cNvSpPr>
                <a:spLocks/>
              </p:cNvSpPr>
              <p:nvPr/>
            </p:nvSpPr>
            <p:spPr bwMode="auto">
              <a:xfrm>
                <a:off x="4552" y="378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59" name="Group 535"/>
            <p:cNvGrpSpPr>
              <a:grpSpLocks/>
            </p:cNvGrpSpPr>
            <p:nvPr/>
          </p:nvGrpSpPr>
          <p:grpSpPr bwMode="auto">
            <a:xfrm>
              <a:off x="4545" y="3796"/>
              <a:ext cx="394" cy="2"/>
              <a:chOff x="4545" y="3796"/>
              <a:chExt cx="394" cy="2"/>
            </a:xfrm>
          </p:grpSpPr>
          <p:sp>
            <p:nvSpPr>
              <p:cNvPr id="1560" name="Freeform 536"/>
              <p:cNvSpPr>
                <a:spLocks/>
              </p:cNvSpPr>
              <p:nvPr/>
            </p:nvSpPr>
            <p:spPr bwMode="auto">
              <a:xfrm>
                <a:off x="4545" y="379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1" name="Group 537"/>
            <p:cNvGrpSpPr>
              <a:grpSpLocks/>
            </p:cNvGrpSpPr>
            <p:nvPr/>
          </p:nvGrpSpPr>
          <p:grpSpPr bwMode="auto">
            <a:xfrm>
              <a:off x="4545" y="4174"/>
              <a:ext cx="394" cy="2"/>
              <a:chOff x="4545" y="4174"/>
              <a:chExt cx="394" cy="2"/>
            </a:xfrm>
          </p:grpSpPr>
          <p:sp>
            <p:nvSpPr>
              <p:cNvPr id="1562" name="Freeform 538"/>
              <p:cNvSpPr>
                <a:spLocks/>
              </p:cNvSpPr>
              <p:nvPr/>
            </p:nvSpPr>
            <p:spPr bwMode="auto">
              <a:xfrm>
                <a:off x="4545" y="417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3" name="Group 539"/>
            <p:cNvGrpSpPr>
              <a:grpSpLocks/>
            </p:cNvGrpSpPr>
            <p:nvPr/>
          </p:nvGrpSpPr>
          <p:grpSpPr bwMode="auto">
            <a:xfrm>
              <a:off x="4552" y="3789"/>
              <a:ext cx="2" cy="394"/>
              <a:chOff x="4552" y="3789"/>
              <a:chExt cx="2" cy="394"/>
            </a:xfrm>
          </p:grpSpPr>
          <p:sp>
            <p:nvSpPr>
              <p:cNvPr id="1564" name="Freeform 540"/>
              <p:cNvSpPr>
                <a:spLocks/>
              </p:cNvSpPr>
              <p:nvPr/>
            </p:nvSpPr>
            <p:spPr bwMode="auto">
              <a:xfrm>
                <a:off x="4552" y="378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5" name="Group 541"/>
            <p:cNvGrpSpPr>
              <a:grpSpLocks/>
            </p:cNvGrpSpPr>
            <p:nvPr/>
          </p:nvGrpSpPr>
          <p:grpSpPr bwMode="auto">
            <a:xfrm>
              <a:off x="4930" y="3789"/>
              <a:ext cx="2" cy="394"/>
              <a:chOff x="4930" y="3789"/>
              <a:chExt cx="2" cy="394"/>
            </a:xfrm>
          </p:grpSpPr>
          <p:sp>
            <p:nvSpPr>
              <p:cNvPr id="1566" name="Freeform 542"/>
              <p:cNvSpPr>
                <a:spLocks/>
              </p:cNvSpPr>
              <p:nvPr/>
            </p:nvSpPr>
            <p:spPr bwMode="auto">
              <a:xfrm>
                <a:off x="4930" y="378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7" name="Group 543"/>
            <p:cNvGrpSpPr>
              <a:grpSpLocks/>
            </p:cNvGrpSpPr>
            <p:nvPr/>
          </p:nvGrpSpPr>
          <p:grpSpPr bwMode="auto">
            <a:xfrm>
              <a:off x="4930" y="3789"/>
              <a:ext cx="2" cy="379"/>
              <a:chOff x="4930" y="3789"/>
              <a:chExt cx="2" cy="379"/>
            </a:xfrm>
          </p:grpSpPr>
          <p:sp>
            <p:nvSpPr>
              <p:cNvPr id="1568" name="Freeform 544"/>
              <p:cNvSpPr>
                <a:spLocks/>
              </p:cNvSpPr>
              <p:nvPr/>
            </p:nvSpPr>
            <p:spPr bwMode="auto">
              <a:xfrm>
                <a:off x="4930" y="378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9" name="Group 545"/>
            <p:cNvGrpSpPr>
              <a:grpSpLocks/>
            </p:cNvGrpSpPr>
            <p:nvPr/>
          </p:nvGrpSpPr>
          <p:grpSpPr bwMode="auto">
            <a:xfrm>
              <a:off x="5687" y="3789"/>
              <a:ext cx="2" cy="379"/>
              <a:chOff x="5687" y="3789"/>
              <a:chExt cx="2" cy="379"/>
            </a:xfrm>
          </p:grpSpPr>
          <p:sp>
            <p:nvSpPr>
              <p:cNvPr id="1570" name="Freeform 546"/>
              <p:cNvSpPr>
                <a:spLocks/>
              </p:cNvSpPr>
              <p:nvPr/>
            </p:nvSpPr>
            <p:spPr bwMode="auto">
              <a:xfrm>
                <a:off x="5687" y="378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1" name="Group 547"/>
            <p:cNvGrpSpPr>
              <a:grpSpLocks/>
            </p:cNvGrpSpPr>
            <p:nvPr/>
          </p:nvGrpSpPr>
          <p:grpSpPr bwMode="auto">
            <a:xfrm>
              <a:off x="5679" y="3796"/>
              <a:ext cx="394" cy="2"/>
              <a:chOff x="5679" y="3796"/>
              <a:chExt cx="394" cy="2"/>
            </a:xfrm>
          </p:grpSpPr>
          <p:sp>
            <p:nvSpPr>
              <p:cNvPr id="1572" name="Freeform 548"/>
              <p:cNvSpPr>
                <a:spLocks/>
              </p:cNvSpPr>
              <p:nvPr/>
            </p:nvSpPr>
            <p:spPr bwMode="auto">
              <a:xfrm>
                <a:off x="5679" y="3796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3" name="Group 549"/>
            <p:cNvGrpSpPr>
              <a:grpSpLocks/>
            </p:cNvGrpSpPr>
            <p:nvPr/>
          </p:nvGrpSpPr>
          <p:grpSpPr bwMode="auto">
            <a:xfrm>
              <a:off x="5679" y="4174"/>
              <a:ext cx="394" cy="2"/>
              <a:chOff x="5679" y="4174"/>
              <a:chExt cx="394" cy="2"/>
            </a:xfrm>
          </p:grpSpPr>
          <p:sp>
            <p:nvSpPr>
              <p:cNvPr id="1574" name="Freeform 550"/>
              <p:cNvSpPr>
                <a:spLocks/>
              </p:cNvSpPr>
              <p:nvPr/>
            </p:nvSpPr>
            <p:spPr bwMode="auto">
              <a:xfrm>
                <a:off x="5679" y="417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5" name="Group 551"/>
            <p:cNvGrpSpPr>
              <a:grpSpLocks/>
            </p:cNvGrpSpPr>
            <p:nvPr/>
          </p:nvGrpSpPr>
          <p:grpSpPr bwMode="auto">
            <a:xfrm>
              <a:off x="5687" y="3789"/>
              <a:ext cx="2" cy="394"/>
              <a:chOff x="5687" y="3789"/>
              <a:chExt cx="2" cy="394"/>
            </a:xfrm>
          </p:grpSpPr>
          <p:sp>
            <p:nvSpPr>
              <p:cNvPr id="1576" name="Freeform 552"/>
              <p:cNvSpPr>
                <a:spLocks/>
              </p:cNvSpPr>
              <p:nvPr/>
            </p:nvSpPr>
            <p:spPr bwMode="auto">
              <a:xfrm>
                <a:off x="5687" y="378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7" name="Group 553"/>
            <p:cNvGrpSpPr>
              <a:grpSpLocks/>
            </p:cNvGrpSpPr>
            <p:nvPr/>
          </p:nvGrpSpPr>
          <p:grpSpPr bwMode="auto">
            <a:xfrm>
              <a:off x="6065" y="3789"/>
              <a:ext cx="2" cy="394"/>
              <a:chOff x="6065" y="3789"/>
              <a:chExt cx="2" cy="394"/>
            </a:xfrm>
          </p:grpSpPr>
          <p:sp>
            <p:nvSpPr>
              <p:cNvPr id="1578" name="Freeform 554"/>
              <p:cNvSpPr>
                <a:spLocks/>
              </p:cNvSpPr>
              <p:nvPr/>
            </p:nvSpPr>
            <p:spPr bwMode="auto">
              <a:xfrm>
                <a:off x="6065" y="378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9" name="Group 555"/>
            <p:cNvGrpSpPr>
              <a:grpSpLocks/>
            </p:cNvGrpSpPr>
            <p:nvPr/>
          </p:nvGrpSpPr>
          <p:grpSpPr bwMode="auto">
            <a:xfrm>
              <a:off x="6065" y="3789"/>
              <a:ext cx="2" cy="379"/>
              <a:chOff x="6065" y="3789"/>
              <a:chExt cx="2" cy="379"/>
            </a:xfrm>
          </p:grpSpPr>
          <p:sp>
            <p:nvSpPr>
              <p:cNvPr id="1580" name="Freeform 556"/>
              <p:cNvSpPr>
                <a:spLocks/>
              </p:cNvSpPr>
              <p:nvPr/>
            </p:nvSpPr>
            <p:spPr bwMode="auto">
              <a:xfrm>
                <a:off x="6065" y="378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1" name="Group 557"/>
            <p:cNvGrpSpPr>
              <a:grpSpLocks/>
            </p:cNvGrpSpPr>
            <p:nvPr/>
          </p:nvGrpSpPr>
          <p:grpSpPr bwMode="auto">
            <a:xfrm>
              <a:off x="1906" y="4167"/>
              <a:ext cx="2" cy="379"/>
              <a:chOff x="1906" y="4167"/>
              <a:chExt cx="2" cy="379"/>
            </a:xfrm>
          </p:grpSpPr>
          <p:sp>
            <p:nvSpPr>
              <p:cNvPr id="1582" name="Freeform 558"/>
              <p:cNvSpPr>
                <a:spLocks/>
              </p:cNvSpPr>
              <p:nvPr/>
            </p:nvSpPr>
            <p:spPr bwMode="auto">
              <a:xfrm>
                <a:off x="1906" y="416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3" name="Group 559"/>
            <p:cNvGrpSpPr>
              <a:grpSpLocks/>
            </p:cNvGrpSpPr>
            <p:nvPr/>
          </p:nvGrpSpPr>
          <p:grpSpPr bwMode="auto">
            <a:xfrm>
              <a:off x="1898" y="4174"/>
              <a:ext cx="394" cy="2"/>
              <a:chOff x="1898" y="4174"/>
              <a:chExt cx="394" cy="2"/>
            </a:xfrm>
          </p:grpSpPr>
          <p:sp>
            <p:nvSpPr>
              <p:cNvPr id="1584" name="Freeform 560"/>
              <p:cNvSpPr>
                <a:spLocks/>
              </p:cNvSpPr>
              <p:nvPr/>
            </p:nvSpPr>
            <p:spPr bwMode="auto">
              <a:xfrm>
                <a:off x="1898" y="417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5" name="Group 561"/>
            <p:cNvGrpSpPr>
              <a:grpSpLocks/>
            </p:cNvGrpSpPr>
            <p:nvPr/>
          </p:nvGrpSpPr>
          <p:grpSpPr bwMode="auto">
            <a:xfrm>
              <a:off x="1898" y="4552"/>
              <a:ext cx="394" cy="2"/>
              <a:chOff x="1898" y="4552"/>
              <a:chExt cx="394" cy="2"/>
            </a:xfrm>
          </p:grpSpPr>
          <p:sp>
            <p:nvSpPr>
              <p:cNvPr id="1586" name="Freeform 562"/>
              <p:cNvSpPr>
                <a:spLocks/>
              </p:cNvSpPr>
              <p:nvPr/>
            </p:nvSpPr>
            <p:spPr bwMode="auto">
              <a:xfrm>
                <a:off x="1898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7" name="Group 563"/>
            <p:cNvGrpSpPr>
              <a:grpSpLocks/>
            </p:cNvGrpSpPr>
            <p:nvPr/>
          </p:nvGrpSpPr>
          <p:grpSpPr bwMode="auto">
            <a:xfrm>
              <a:off x="1906" y="4167"/>
              <a:ext cx="2" cy="394"/>
              <a:chOff x="1906" y="4167"/>
              <a:chExt cx="2" cy="394"/>
            </a:xfrm>
          </p:grpSpPr>
          <p:sp>
            <p:nvSpPr>
              <p:cNvPr id="1588" name="Freeform 564"/>
              <p:cNvSpPr>
                <a:spLocks/>
              </p:cNvSpPr>
              <p:nvPr/>
            </p:nvSpPr>
            <p:spPr bwMode="auto">
              <a:xfrm>
                <a:off x="1906" y="416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9" name="Group 565"/>
            <p:cNvGrpSpPr>
              <a:grpSpLocks/>
            </p:cNvGrpSpPr>
            <p:nvPr/>
          </p:nvGrpSpPr>
          <p:grpSpPr bwMode="auto">
            <a:xfrm>
              <a:off x="2284" y="4167"/>
              <a:ext cx="2" cy="394"/>
              <a:chOff x="2284" y="4167"/>
              <a:chExt cx="2" cy="394"/>
            </a:xfrm>
          </p:grpSpPr>
          <p:sp>
            <p:nvSpPr>
              <p:cNvPr id="1590" name="Freeform 566"/>
              <p:cNvSpPr>
                <a:spLocks/>
              </p:cNvSpPr>
              <p:nvPr/>
            </p:nvSpPr>
            <p:spPr bwMode="auto">
              <a:xfrm>
                <a:off x="2284" y="416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1" name="Group 567"/>
            <p:cNvGrpSpPr>
              <a:grpSpLocks/>
            </p:cNvGrpSpPr>
            <p:nvPr/>
          </p:nvGrpSpPr>
          <p:grpSpPr bwMode="auto">
            <a:xfrm>
              <a:off x="2284" y="4167"/>
              <a:ext cx="2" cy="379"/>
              <a:chOff x="2284" y="4167"/>
              <a:chExt cx="2" cy="379"/>
            </a:xfrm>
          </p:grpSpPr>
          <p:sp>
            <p:nvSpPr>
              <p:cNvPr id="1592" name="Freeform 568"/>
              <p:cNvSpPr>
                <a:spLocks/>
              </p:cNvSpPr>
              <p:nvPr/>
            </p:nvSpPr>
            <p:spPr bwMode="auto">
              <a:xfrm>
                <a:off x="2284" y="416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3" name="Group 569"/>
            <p:cNvGrpSpPr>
              <a:grpSpLocks/>
            </p:cNvGrpSpPr>
            <p:nvPr/>
          </p:nvGrpSpPr>
          <p:grpSpPr bwMode="auto">
            <a:xfrm>
              <a:off x="3032" y="4552"/>
              <a:ext cx="379" cy="2"/>
              <a:chOff x="3032" y="4552"/>
              <a:chExt cx="379" cy="2"/>
            </a:xfrm>
          </p:grpSpPr>
          <p:sp>
            <p:nvSpPr>
              <p:cNvPr id="1594" name="Freeform 570"/>
              <p:cNvSpPr>
                <a:spLocks/>
              </p:cNvSpPr>
              <p:nvPr/>
            </p:nvSpPr>
            <p:spPr bwMode="auto">
              <a:xfrm>
                <a:off x="3032" y="4552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5" name="Group 571"/>
            <p:cNvGrpSpPr>
              <a:grpSpLocks/>
            </p:cNvGrpSpPr>
            <p:nvPr/>
          </p:nvGrpSpPr>
          <p:grpSpPr bwMode="auto">
            <a:xfrm>
              <a:off x="3796" y="4167"/>
              <a:ext cx="2" cy="379"/>
              <a:chOff x="3796" y="4167"/>
              <a:chExt cx="2" cy="379"/>
            </a:xfrm>
          </p:grpSpPr>
          <p:sp>
            <p:nvSpPr>
              <p:cNvPr id="1596" name="Freeform 572"/>
              <p:cNvSpPr>
                <a:spLocks/>
              </p:cNvSpPr>
              <p:nvPr/>
            </p:nvSpPr>
            <p:spPr bwMode="auto">
              <a:xfrm>
                <a:off x="3796" y="416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7" name="Group 573"/>
            <p:cNvGrpSpPr>
              <a:grpSpLocks/>
            </p:cNvGrpSpPr>
            <p:nvPr/>
          </p:nvGrpSpPr>
          <p:grpSpPr bwMode="auto">
            <a:xfrm>
              <a:off x="3789" y="4174"/>
              <a:ext cx="394" cy="2"/>
              <a:chOff x="3789" y="4174"/>
              <a:chExt cx="394" cy="2"/>
            </a:xfrm>
          </p:grpSpPr>
          <p:sp>
            <p:nvSpPr>
              <p:cNvPr id="1598" name="Freeform 574"/>
              <p:cNvSpPr>
                <a:spLocks/>
              </p:cNvSpPr>
              <p:nvPr/>
            </p:nvSpPr>
            <p:spPr bwMode="auto">
              <a:xfrm>
                <a:off x="3789" y="417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9" name="Group 575"/>
            <p:cNvGrpSpPr>
              <a:grpSpLocks/>
            </p:cNvGrpSpPr>
            <p:nvPr/>
          </p:nvGrpSpPr>
          <p:grpSpPr bwMode="auto">
            <a:xfrm>
              <a:off x="3789" y="4552"/>
              <a:ext cx="394" cy="2"/>
              <a:chOff x="3789" y="4552"/>
              <a:chExt cx="394" cy="2"/>
            </a:xfrm>
          </p:grpSpPr>
          <p:sp>
            <p:nvSpPr>
              <p:cNvPr id="1600" name="Freeform 576"/>
              <p:cNvSpPr>
                <a:spLocks/>
              </p:cNvSpPr>
              <p:nvPr/>
            </p:nvSpPr>
            <p:spPr bwMode="auto">
              <a:xfrm>
                <a:off x="3789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1" name="Group 577"/>
            <p:cNvGrpSpPr>
              <a:grpSpLocks/>
            </p:cNvGrpSpPr>
            <p:nvPr/>
          </p:nvGrpSpPr>
          <p:grpSpPr bwMode="auto">
            <a:xfrm>
              <a:off x="3796" y="4167"/>
              <a:ext cx="2" cy="394"/>
              <a:chOff x="3796" y="4167"/>
              <a:chExt cx="2" cy="394"/>
            </a:xfrm>
          </p:grpSpPr>
          <p:sp>
            <p:nvSpPr>
              <p:cNvPr id="1602" name="Freeform 578"/>
              <p:cNvSpPr>
                <a:spLocks/>
              </p:cNvSpPr>
              <p:nvPr/>
            </p:nvSpPr>
            <p:spPr bwMode="auto">
              <a:xfrm>
                <a:off x="3796" y="416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3" name="Group 579"/>
            <p:cNvGrpSpPr>
              <a:grpSpLocks/>
            </p:cNvGrpSpPr>
            <p:nvPr/>
          </p:nvGrpSpPr>
          <p:grpSpPr bwMode="auto">
            <a:xfrm>
              <a:off x="4174" y="4167"/>
              <a:ext cx="2" cy="394"/>
              <a:chOff x="4174" y="4167"/>
              <a:chExt cx="2" cy="394"/>
            </a:xfrm>
          </p:grpSpPr>
          <p:sp>
            <p:nvSpPr>
              <p:cNvPr id="1604" name="Freeform 580"/>
              <p:cNvSpPr>
                <a:spLocks/>
              </p:cNvSpPr>
              <p:nvPr/>
            </p:nvSpPr>
            <p:spPr bwMode="auto">
              <a:xfrm>
                <a:off x="4174" y="416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5" name="Group 581"/>
            <p:cNvGrpSpPr>
              <a:grpSpLocks/>
            </p:cNvGrpSpPr>
            <p:nvPr/>
          </p:nvGrpSpPr>
          <p:grpSpPr bwMode="auto">
            <a:xfrm>
              <a:off x="4174" y="4167"/>
              <a:ext cx="2" cy="379"/>
              <a:chOff x="4174" y="4167"/>
              <a:chExt cx="2" cy="379"/>
            </a:xfrm>
          </p:grpSpPr>
          <p:sp>
            <p:nvSpPr>
              <p:cNvPr id="1606" name="Freeform 582"/>
              <p:cNvSpPr>
                <a:spLocks/>
              </p:cNvSpPr>
              <p:nvPr/>
            </p:nvSpPr>
            <p:spPr bwMode="auto">
              <a:xfrm>
                <a:off x="4174" y="416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7" name="Group 583"/>
            <p:cNvGrpSpPr>
              <a:grpSpLocks/>
            </p:cNvGrpSpPr>
            <p:nvPr/>
          </p:nvGrpSpPr>
          <p:grpSpPr bwMode="auto">
            <a:xfrm>
              <a:off x="4552" y="4167"/>
              <a:ext cx="2" cy="379"/>
              <a:chOff x="4552" y="4167"/>
              <a:chExt cx="2" cy="379"/>
            </a:xfrm>
          </p:grpSpPr>
          <p:sp>
            <p:nvSpPr>
              <p:cNvPr id="1608" name="Freeform 584"/>
              <p:cNvSpPr>
                <a:spLocks/>
              </p:cNvSpPr>
              <p:nvPr/>
            </p:nvSpPr>
            <p:spPr bwMode="auto">
              <a:xfrm>
                <a:off x="4552" y="416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9" name="Group 585"/>
            <p:cNvGrpSpPr>
              <a:grpSpLocks/>
            </p:cNvGrpSpPr>
            <p:nvPr/>
          </p:nvGrpSpPr>
          <p:grpSpPr bwMode="auto">
            <a:xfrm>
              <a:off x="4545" y="4174"/>
              <a:ext cx="394" cy="2"/>
              <a:chOff x="4545" y="4174"/>
              <a:chExt cx="394" cy="2"/>
            </a:xfrm>
          </p:grpSpPr>
          <p:sp>
            <p:nvSpPr>
              <p:cNvPr id="1610" name="Freeform 586"/>
              <p:cNvSpPr>
                <a:spLocks/>
              </p:cNvSpPr>
              <p:nvPr/>
            </p:nvSpPr>
            <p:spPr bwMode="auto">
              <a:xfrm>
                <a:off x="4545" y="4174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1" name="Group 587"/>
            <p:cNvGrpSpPr>
              <a:grpSpLocks/>
            </p:cNvGrpSpPr>
            <p:nvPr/>
          </p:nvGrpSpPr>
          <p:grpSpPr bwMode="auto">
            <a:xfrm>
              <a:off x="4545" y="4552"/>
              <a:ext cx="394" cy="2"/>
              <a:chOff x="4545" y="4552"/>
              <a:chExt cx="394" cy="2"/>
            </a:xfrm>
          </p:grpSpPr>
          <p:sp>
            <p:nvSpPr>
              <p:cNvPr id="1612" name="Freeform 588"/>
              <p:cNvSpPr>
                <a:spLocks/>
              </p:cNvSpPr>
              <p:nvPr/>
            </p:nvSpPr>
            <p:spPr bwMode="auto">
              <a:xfrm>
                <a:off x="4545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3" name="Group 589"/>
            <p:cNvGrpSpPr>
              <a:grpSpLocks/>
            </p:cNvGrpSpPr>
            <p:nvPr/>
          </p:nvGrpSpPr>
          <p:grpSpPr bwMode="auto">
            <a:xfrm>
              <a:off x="4552" y="4167"/>
              <a:ext cx="2" cy="394"/>
              <a:chOff x="4552" y="4167"/>
              <a:chExt cx="2" cy="394"/>
            </a:xfrm>
          </p:grpSpPr>
          <p:sp>
            <p:nvSpPr>
              <p:cNvPr id="1614" name="Freeform 590"/>
              <p:cNvSpPr>
                <a:spLocks/>
              </p:cNvSpPr>
              <p:nvPr/>
            </p:nvSpPr>
            <p:spPr bwMode="auto">
              <a:xfrm>
                <a:off x="4552" y="416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5" name="Group 591"/>
            <p:cNvGrpSpPr>
              <a:grpSpLocks/>
            </p:cNvGrpSpPr>
            <p:nvPr/>
          </p:nvGrpSpPr>
          <p:grpSpPr bwMode="auto">
            <a:xfrm>
              <a:off x="4930" y="4167"/>
              <a:ext cx="2" cy="394"/>
              <a:chOff x="4930" y="4167"/>
              <a:chExt cx="2" cy="394"/>
            </a:xfrm>
          </p:grpSpPr>
          <p:sp>
            <p:nvSpPr>
              <p:cNvPr id="1616" name="Freeform 592"/>
              <p:cNvSpPr>
                <a:spLocks/>
              </p:cNvSpPr>
              <p:nvPr/>
            </p:nvSpPr>
            <p:spPr bwMode="auto">
              <a:xfrm>
                <a:off x="4930" y="416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7" name="Group 593"/>
            <p:cNvGrpSpPr>
              <a:grpSpLocks/>
            </p:cNvGrpSpPr>
            <p:nvPr/>
          </p:nvGrpSpPr>
          <p:grpSpPr bwMode="auto">
            <a:xfrm>
              <a:off x="4930" y="4167"/>
              <a:ext cx="2" cy="379"/>
              <a:chOff x="4930" y="4167"/>
              <a:chExt cx="2" cy="379"/>
            </a:xfrm>
          </p:grpSpPr>
          <p:sp>
            <p:nvSpPr>
              <p:cNvPr id="1618" name="Freeform 594"/>
              <p:cNvSpPr>
                <a:spLocks/>
              </p:cNvSpPr>
              <p:nvPr/>
            </p:nvSpPr>
            <p:spPr bwMode="auto">
              <a:xfrm>
                <a:off x="4930" y="416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9" name="Group 595"/>
            <p:cNvGrpSpPr>
              <a:grpSpLocks/>
            </p:cNvGrpSpPr>
            <p:nvPr/>
          </p:nvGrpSpPr>
          <p:grpSpPr bwMode="auto">
            <a:xfrm>
              <a:off x="5679" y="4174"/>
              <a:ext cx="379" cy="2"/>
              <a:chOff x="5679" y="4174"/>
              <a:chExt cx="379" cy="2"/>
            </a:xfrm>
          </p:grpSpPr>
          <p:sp>
            <p:nvSpPr>
              <p:cNvPr id="1620" name="Freeform 596"/>
              <p:cNvSpPr>
                <a:spLocks/>
              </p:cNvSpPr>
              <p:nvPr/>
            </p:nvSpPr>
            <p:spPr bwMode="auto">
              <a:xfrm>
                <a:off x="5679" y="4174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1" name="Group 597"/>
            <p:cNvGrpSpPr>
              <a:grpSpLocks/>
            </p:cNvGrpSpPr>
            <p:nvPr/>
          </p:nvGrpSpPr>
          <p:grpSpPr bwMode="auto">
            <a:xfrm>
              <a:off x="1520" y="4930"/>
              <a:ext cx="394" cy="2"/>
              <a:chOff x="1520" y="4930"/>
              <a:chExt cx="394" cy="2"/>
            </a:xfrm>
          </p:grpSpPr>
          <p:sp>
            <p:nvSpPr>
              <p:cNvPr id="1622" name="Freeform 598"/>
              <p:cNvSpPr>
                <a:spLocks/>
              </p:cNvSpPr>
              <p:nvPr/>
            </p:nvSpPr>
            <p:spPr bwMode="auto">
              <a:xfrm>
                <a:off x="1520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3" name="Group 599"/>
            <p:cNvGrpSpPr>
              <a:grpSpLocks/>
            </p:cNvGrpSpPr>
            <p:nvPr/>
          </p:nvGrpSpPr>
          <p:grpSpPr bwMode="auto">
            <a:xfrm>
              <a:off x="1906" y="4545"/>
              <a:ext cx="2" cy="394"/>
              <a:chOff x="1906" y="4545"/>
              <a:chExt cx="2" cy="394"/>
            </a:xfrm>
          </p:grpSpPr>
          <p:sp>
            <p:nvSpPr>
              <p:cNvPr id="1624" name="Freeform 600"/>
              <p:cNvSpPr>
                <a:spLocks/>
              </p:cNvSpPr>
              <p:nvPr/>
            </p:nvSpPr>
            <p:spPr bwMode="auto">
              <a:xfrm>
                <a:off x="1906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5" name="Group 601"/>
            <p:cNvGrpSpPr>
              <a:grpSpLocks/>
            </p:cNvGrpSpPr>
            <p:nvPr/>
          </p:nvGrpSpPr>
          <p:grpSpPr bwMode="auto">
            <a:xfrm>
              <a:off x="1898" y="4552"/>
              <a:ext cx="394" cy="2"/>
              <a:chOff x="1898" y="4552"/>
              <a:chExt cx="394" cy="2"/>
            </a:xfrm>
          </p:grpSpPr>
          <p:sp>
            <p:nvSpPr>
              <p:cNvPr id="1626" name="Freeform 602"/>
              <p:cNvSpPr>
                <a:spLocks/>
              </p:cNvSpPr>
              <p:nvPr/>
            </p:nvSpPr>
            <p:spPr bwMode="auto">
              <a:xfrm>
                <a:off x="1898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7" name="Group 603"/>
            <p:cNvGrpSpPr>
              <a:grpSpLocks/>
            </p:cNvGrpSpPr>
            <p:nvPr/>
          </p:nvGrpSpPr>
          <p:grpSpPr bwMode="auto">
            <a:xfrm>
              <a:off x="1898" y="4930"/>
              <a:ext cx="394" cy="2"/>
              <a:chOff x="1898" y="4930"/>
              <a:chExt cx="394" cy="2"/>
            </a:xfrm>
          </p:grpSpPr>
          <p:sp>
            <p:nvSpPr>
              <p:cNvPr id="1628" name="Freeform 604"/>
              <p:cNvSpPr>
                <a:spLocks/>
              </p:cNvSpPr>
              <p:nvPr/>
            </p:nvSpPr>
            <p:spPr bwMode="auto">
              <a:xfrm>
                <a:off x="1898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9" name="Group 605"/>
            <p:cNvGrpSpPr>
              <a:grpSpLocks/>
            </p:cNvGrpSpPr>
            <p:nvPr/>
          </p:nvGrpSpPr>
          <p:grpSpPr bwMode="auto">
            <a:xfrm>
              <a:off x="1906" y="4545"/>
              <a:ext cx="2" cy="394"/>
              <a:chOff x="1906" y="4545"/>
              <a:chExt cx="2" cy="394"/>
            </a:xfrm>
          </p:grpSpPr>
          <p:sp>
            <p:nvSpPr>
              <p:cNvPr id="1630" name="Freeform 606"/>
              <p:cNvSpPr>
                <a:spLocks/>
              </p:cNvSpPr>
              <p:nvPr/>
            </p:nvSpPr>
            <p:spPr bwMode="auto">
              <a:xfrm>
                <a:off x="1906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1" name="Group 607"/>
            <p:cNvGrpSpPr>
              <a:grpSpLocks/>
            </p:cNvGrpSpPr>
            <p:nvPr/>
          </p:nvGrpSpPr>
          <p:grpSpPr bwMode="auto">
            <a:xfrm>
              <a:off x="2284" y="4545"/>
              <a:ext cx="2" cy="394"/>
              <a:chOff x="2284" y="4545"/>
              <a:chExt cx="2" cy="394"/>
            </a:xfrm>
          </p:grpSpPr>
          <p:sp>
            <p:nvSpPr>
              <p:cNvPr id="1632" name="Freeform 608"/>
              <p:cNvSpPr>
                <a:spLocks/>
              </p:cNvSpPr>
              <p:nvPr/>
            </p:nvSpPr>
            <p:spPr bwMode="auto">
              <a:xfrm>
                <a:off x="2284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3" name="Group 609"/>
            <p:cNvGrpSpPr>
              <a:grpSpLocks/>
            </p:cNvGrpSpPr>
            <p:nvPr/>
          </p:nvGrpSpPr>
          <p:grpSpPr bwMode="auto">
            <a:xfrm>
              <a:off x="2276" y="4930"/>
              <a:ext cx="379" cy="2"/>
              <a:chOff x="2276" y="4930"/>
              <a:chExt cx="379" cy="2"/>
            </a:xfrm>
          </p:grpSpPr>
          <p:sp>
            <p:nvSpPr>
              <p:cNvPr id="1634" name="Freeform 610"/>
              <p:cNvSpPr>
                <a:spLocks/>
              </p:cNvSpPr>
              <p:nvPr/>
            </p:nvSpPr>
            <p:spPr bwMode="auto">
              <a:xfrm>
                <a:off x="2276" y="4930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5" name="Group 611"/>
            <p:cNvGrpSpPr>
              <a:grpSpLocks/>
            </p:cNvGrpSpPr>
            <p:nvPr/>
          </p:nvGrpSpPr>
          <p:grpSpPr bwMode="auto">
            <a:xfrm>
              <a:off x="2284" y="4545"/>
              <a:ext cx="2" cy="394"/>
              <a:chOff x="2284" y="4545"/>
              <a:chExt cx="2" cy="394"/>
            </a:xfrm>
          </p:grpSpPr>
          <p:sp>
            <p:nvSpPr>
              <p:cNvPr id="1636" name="Freeform 612"/>
              <p:cNvSpPr>
                <a:spLocks/>
              </p:cNvSpPr>
              <p:nvPr/>
            </p:nvSpPr>
            <p:spPr bwMode="auto">
              <a:xfrm>
                <a:off x="2284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7" name="Group 613"/>
            <p:cNvGrpSpPr>
              <a:grpSpLocks/>
            </p:cNvGrpSpPr>
            <p:nvPr/>
          </p:nvGrpSpPr>
          <p:grpSpPr bwMode="auto">
            <a:xfrm>
              <a:off x="2654" y="4930"/>
              <a:ext cx="394" cy="2"/>
              <a:chOff x="2654" y="4930"/>
              <a:chExt cx="394" cy="2"/>
            </a:xfrm>
          </p:grpSpPr>
          <p:sp>
            <p:nvSpPr>
              <p:cNvPr id="1638" name="Freeform 614"/>
              <p:cNvSpPr>
                <a:spLocks/>
              </p:cNvSpPr>
              <p:nvPr/>
            </p:nvSpPr>
            <p:spPr bwMode="auto">
              <a:xfrm>
                <a:off x="2654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39" name="Group 615"/>
            <p:cNvGrpSpPr>
              <a:grpSpLocks/>
            </p:cNvGrpSpPr>
            <p:nvPr/>
          </p:nvGrpSpPr>
          <p:grpSpPr bwMode="auto">
            <a:xfrm>
              <a:off x="3040" y="4545"/>
              <a:ext cx="2" cy="394"/>
              <a:chOff x="3040" y="4545"/>
              <a:chExt cx="2" cy="394"/>
            </a:xfrm>
          </p:grpSpPr>
          <p:sp>
            <p:nvSpPr>
              <p:cNvPr id="1640" name="Freeform 616"/>
              <p:cNvSpPr>
                <a:spLocks/>
              </p:cNvSpPr>
              <p:nvPr/>
            </p:nvSpPr>
            <p:spPr bwMode="auto">
              <a:xfrm>
                <a:off x="3040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1" name="Group 617"/>
            <p:cNvGrpSpPr>
              <a:grpSpLocks/>
            </p:cNvGrpSpPr>
            <p:nvPr/>
          </p:nvGrpSpPr>
          <p:grpSpPr bwMode="auto">
            <a:xfrm>
              <a:off x="3032" y="4552"/>
              <a:ext cx="394" cy="2"/>
              <a:chOff x="3032" y="4552"/>
              <a:chExt cx="394" cy="2"/>
            </a:xfrm>
          </p:grpSpPr>
          <p:sp>
            <p:nvSpPr>
              <p:cNvPr id="1642" name="Freeform 618"/>
              <p:cNvSpPr>
                <a:spLocks/>
              </p:cNvSpPr>
              <p:nvPr/>
            </p:nvSpPr>
            <p:spPr bwMode="auto">
              <a:xfrm>
                <a:off x="3032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3" name="Group 619"/>
            <p:cNvGrpSpPr>
              <a:grpSpLocks/>
            </p:cNvGrpSpPr>
            <p:nvPr/>
          </p:nvGrpSpPr>
          <p:grpSpPr bwMode="auto">
            <a:xfrm>
              <a:off x="3032" y="4930"/>
              <a:ext cx="394" cy="2"/>
              <a:chOff x="3032" y="4930"/>
              <a:chExt cx="394" cy="2"/>
            </a:xfrm>
          </p:grpSpPr>
          <p:sp>
            <p:nvSpPr>
              <p:cNvPr id="1644" name="Freeform 620"/>
              <p:cNvSpPr>
                <a:spLocks/>
              </p:cNvSpPr>
              <p:nvPr/>
            </p:nvSpPr>
            <p:spPr bwMode="auto">
              <a:xfrm>
                <a:off x="3032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5" name="Group 621"/>
            <p:cNvGrpSpPr>
              <a:grpSpLocks/>
            </p:cNvGrpSpPr>
            <p:nvPr/>
          </p:nvGrpSpPr>
          <p:grpSpPr bwMode="auto">
            <a:xfrm>
              <a:off x="3040" y="4545"/>
              <a:ext cx="2" cy="394"/>
              <a:chOff x="3040" y="4545"/>
              <a:chExt cx="2" cy="394"/>
            </a:xfrm>
          </p:grpSpPr>
          <p:sp>
            <p:nvSpPr>
              <p:cNvPr id="1646" name="Freeform 622"/>
              <p:cNvSpPr>
                <a:spLocks/>
              </p:cNvSpPr>
              <p:nvPr/>
            </p:nvSpPr>
            <p:spPr bwMode="auto">
              <a:xfrm>
                <a:off x="3040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7" name="Group 623"/>
            <p:cNvGrpSpPr>
              <a:grpSpLocks/>
            </p:cNvGrpSpPr>
            <p:nvPr/>
          </p:nvGrpSpPr>
          <p:grpSpPr bwMode="auto">
            <a:xfrm>
              <a:off x="3418" y="4545"/>
              <a:ext cx="2" cy="394"/>
              <a:chOff x="3418" y="4545"/>
              <a:chExt cx="2" cy="394"/>
            </a:xfrm>
          </p:grpSpPr>
          <p:sp>
            <p:nvSpPr>
              <p:cNvPr id="1648" name="Freeform 624"/>
              <p:cNvSpPr>
                <a:spLocks/>
              </p:cNvSpPr>
              <p:nvPr/>
            </p:nvSpPr>
            <p:spPr bwMode="auto">
              <a:xfrm>
                <a:off x="3418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9" name="Group 625"/>
            <p:cNvGrpSpPr>
              <a:grpSpLocks/>
            </p:cNvGrpSpPr>
            <p:nvPr/>
          </p:nvGrpSpPr>
          <p:grpSpPr bwMode="auto">
            <a:xfrm>
              <a:off x="3410" y="4930"/>
              <a:ext cx="394" cy="2"/>
              <a:chOff x="3410" y="4930"/>
              <a:chExt cx="394" cy="2"/>
            </a:xfrm>
          </p:grpSpPr>
          <p:sp>
            <p:nvSpPr>
              <p:cNvPr id="1650" name="Freeform 626"/>
              <p:cNvSpPr>
                <a:spLocks/>
              </p:cNvSpPr>
              <p:nvPr/>
            </p:nvSpPr>
            <p:spPr bwMode="auto">
              <a:xfrm>
                <a:off x="3410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1" name="Group 627"/>
            <p:cNvGrpSpPr>
              <a:grpSpLocks/>
            </p:cNvGrpSpPr>
            <p:nvPr/>
          </p:nvGrpSpPr>
          <p:grpSpPr bwMode="auto">
            <a:xfrm>
              <a:off x="3418" y="4545"/>
              <a:ext cx="2" cy="394"/>
              <a:chOff x="3418" y="4545"/>
              <a:chExt cx="2" cy="394"/>
            </a:xfrm>
          </p:grpSpPr>
          <p:sp>
            <p:nvSpPr>
              <p:cNvPr id="1652" name="Freeform 628"/>
              <p:cNvSpPr>
                <a:spLocks/>
              </p:cNvSpPr>
              <p:nvPr/>
            </p:nvSpPr>
            <p:spPr bwMode="auto">
              <a:xfrm>
                <a:off x="3418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3" name="Group 629"/>
            <p:cNvGrpSpPr>
              <a:grpSpLocks/>
            </p:cNvGrpSpPr>
            <p:nvPr/>
          </p:nvGrpSpPr>
          <p:grpSpPr bwMode="auto">
            <a:xfrm>
              <a:off x="3796" y="4545"/>
              <a:ext cx="2" cy="394"/>
              <a:chOff x="3796" y="4545"/>
              <a:chExt cx="2" cy="394"/>
            </a:xfrm>
          </p:grpSpPr>
          <p:sp>
            <p:nvSpPr>
              <p:cNvPr id="1654" name="Freeform 630"/>
              <p:cNvSpPr>
                <a:spLocks/>
              </p:cNvSpPr>
              <p:nvPr/>
            </p:nvSpPr>
            <p:spPr bwMode="auto">
              <a:xfrm>
                <a:off x="3796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5" name="Group 631"/>
            <p:cNvGrpSpPr>
              <a:grpSpLocks/>
            </p:cNvGrpSpPr>
            <p:nvPr/>
          </p:nvGrpSpPr>
          <p:grpSpPr bwMode="auto">
            <a:xfrm>
              <a:off x="3789" y="4552"/>
              <a:ext cx="394" cy="2"/>
              <a:chOff x="3789" y="4552"/>
              <a:chExt cx="394" cy="2"/>
            </a:xfrm>
          </p:grpSpPr>
          <p:sp>
            <p:nvSpPr>
              <p:cNvPr id="1656" name="Freeform 632"/>
              <p:cNvSpPr>
                <a:spLocks/>
              </p:cNvSpPr>
              <p:nvPr/>
            </p:nvSpPr>
            <p:spPr bwMode="auto">
              <a:xfrm>
                <a:off x="3789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7" name="Group 633"/>
            <p:cNvGrpSpPr>
              <a:grpSpLocks/>
            </p:cNvGrpSpPr>
            <p:nvPr/>
          </p:nvGrpSpPr>
          <p:grpSpPr bwMode="auto">
            <a:xfrm>
              <a:off x="3789" y="4930"/>
              <a:ext cx="394" cy="2"/>
              <a:chOff x="3789" y="4930"/>
              <a:chExt cx="394" cy="2"/>
            </a:xfrm>
          </p:grpSpPr>
          <p:sp>
            <p:nvSpPr>
              <p:cNvPr id="1658" name="Freeform 634"/>
              <p:cNvSpPr>
                <a:spLocks/>
              </p:cNvSpPr>
              <p:nvPr/>
            </p:nvSpPr>
            <p:spPr bwMode="auto">
              <a:xfrm>
                <a:off x="3789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59" name="Group 635"/>
            <p:cNvGrpSpPr>
              <a:grpSpLocks/>
            </p:cNvGrpSpPr>
            <p:nvPr/>
          </p:nvGrpSpPr>
          <p:grpSpPr bwMode="auto">
            <a:xfrm>
              <a:off x="3796" y="4545"/>
              <a:ext cx="2" cy="394"/>
              <a:chOff x="3796" y="4545"/>
              <a:chExt cx="2" cy="394"/>
            </a:xfrm>
          </p:grpSpPr>
          <p:sp>
            <p:nvSpPr>
              <p:cNvPr id="1660" name="Freeform 636"/>
              <p:cNvSpPr>
                <a:spLocks/>
              </p:cNvSpPr>
              <p:nvPr/>
            </p:nvSpPr>
            <p:spPr bwMode="auto">
              <a:xfrm>
                <a:off x="3796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1" name="Group 637"/>
            <p:cNvGrpSpPr>
              <a:grpSpLocks/>
            </p:cNvGrpSpPr>
            <p:nvPr/>
          </p:nvGrpSpPr>
          <p:grpSpPr bwMode="auto">
            <a:xfrm>
              <a:off x="4174" y="4545"/>
              <a:ext cx="2" cy="394"/>
              <a:chOff x="4174" y="4545"/>
              <a:chExt cx="2" cy="394"/>
            </a:xfrm>
          </p:grpSpPr>
          <p:sp>
            <p:nvSpPr>
              <p:cNvPr id="1662" name="Freeform 638"/>
              <p:cNvSpPr>
                <a:spLocks/>
              </p:cNvSpPr>
              <p:nvPr/>
            </p:nvSpPr>
            <p:spPr bwMode="auto">
              <a:xfrm>
                <a:off x="4174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3" name="Group 639"/>
            <p:cNvGrpSpPr>
              <a:grpSpLocks/>
            </p:cNvGrpSpPr>
            <p:nvPr/>
          </p:nvGrpSpPr>
          <p:grpSpPr bwMode="auto">
            <a:xfrm>
              <a:off x="4167" y="4930"/>
              <a:ext cx="394" cy="2"/>
              <a:chOff x="4167" y="4930"/>
              <a:chExt cx="394" cy="2"/>
            </a:xfrm>
          </p:grpSpPr>
          <p:sp>
            <p:nvSpPr>
              <p:cNvPr id="1664" name="Freeform 640"/>
              <p:cNvSpPr>
                <a:spLocks/>
              </p:cNvSpPr>
              <p:nvPr/>
            </p:nvSpPr>
            <p:spPr bwMode="auto">
              <a:xfrm>
                <a:off x="4167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5" name="Group 641"/>
            <p:cNvGrpSpPr>
              <a:grpSpLocks/>
            </p:cNvGrpSpPr>
            <p:nvPr/>
          </p:nvGrpSpPr>
          <p:grpSpPr bwMode="auto">
            <a:xfrm>
              <a:off x="4174" y="4545"/>
              <a:ext cx="2" cy="394"/>
              <a:chOff x="4174" y="4545"/>
              <a:chExt cx="2" cy="394"/>
            </a:xfrm>
          </p:grpSpPr>
          <p:sp>
            <p:nvSpPr>
              <p:cNvPr id="1666" name="Freeform 642"/>
              <p:cNvSpPr>
                <a:spLocks/>
              </p:cNvSpPr>
              <p:nvPr/>
            </p:nvSpPr>
            <p:spPr bwMode="auto">
              <a:xfrm>
                <a:off x="4174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7" name="Group 643"/>
            <p:cNvGrpSpPr>
              <a:grpSpLocks/>
            </p:cNvGrpSpPr>
            <p:nvPr/>
          </p:nvGrpSpPr>
          <p:grpSpPr bwMode="auto">
            <a:xfrm>
              <a:off x="4552" y="4545"/>
              <a:ext cx="2" cy="394"/>
              <a:chOff x="4552" y="4545"/>
              <a:chExt cx="2" cy="394"/>
            </a:xfrm>
          </p:grpSpPr>
          <p:sp>
            <p:nvSpPr>
              <p:cNvPr id="1668" name="Freeform 644"/>
              <p:cNvSpPr>
                <a:spLocks/>
              </p:cNvSpPr>
              <p:nvPr/>
            </p:nvSpPr>
            <p:spPr bwMode="auto">
              <a:xfrm>
                <a:off x="4552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69" name="Group 645"/>
            <p:cNvGrpSpPr>
              <a:grpSpLocks/>
            </p:cNvGrpSpPr>
            <p:nvPr/>
          </p:nvGrpSpPr>
          <p:grpSpPr bwMode="auto">
            <a:xfrm>
              <a:off x="4545" y="4552"/>
              <a:ext cx="394" cy="2"/>
              <a:chOff x="4545" y="4552"/>
              <a:chExt cx="394" cy="2"/>
            </a:xfrm>
          </p:grpSpPr>
          <p:sp>
            <p:nvSpPr>
              <p:cNvPr id="1670" name="Freeform 646"/>
              <p:cNvSpPr>
                <a:spLocks/>
              </p:cNvSpPr>
              <p:nvPr/>
            </p:nvSpPr>
            <p:spPr bwMode="auto">
              <a:xfrm>
                <a:off x="4545" y="4552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71" name="Group 647"/>
            <p:cNvGrpSpPr>
              <a:grpSpLocks/>
            </p:cNvGrpSpPr>
            <p:nvPr/>
          </p:nvGrpSpPr>
          <p:grpSpPr bwMode="auto">
            <a:xfrm>
              <a:off x="4545" y="4930"/>
              <a:ext cx="394" cy="2"/>
              <a:chOff x="4545" y="4930"/>
              <a:chExt cx="394" cy="2"/>
            </a:xfrm>
          </p:grpSpPr>
          <p:sp>
            <p:nvSpPr>
              <p:cNvPr id="1672" name="Freeform 648"/>
              <p:cNvSpPr>
                <a:spLocks/>
              </p:cNvSpPr>
              <p:nvPr/>
            </p:nvSpPr>
            <p:spPr bwMode="auto">
              <a:xfrm>
                <a:off x="4545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73" name="Group 649"/>
            <p:cNvGrpSpPr>
              <a:grpSpLocks/>
            </p:cNvGrpSpPr>
            <p:nvPr/>
          </p:nvGrpSpPr>
          <p:grpSpPr bwMode="auto">
            <a:xfrm>
              <a:off x="4552" y="4545"/>
              <a:ext cx="2" cy="394"/>
              <a:chOff x="4552" y="4545"/>
              <a:chExt cx="2" cy="394"/>
            </a:xfrm>
          </p:grpSpPr>
          <p:sp>
            <p:nvSpPr>
              <p:cNvPr id="1674" name="Freeform 650"/>
              <p:cNvSpPr>
                <a:spLocks/>
              </p:cNvSpPr>
              <p:nvPr/>
            </p:nvSpPr>
            <p:spPr bwMode="auto">
              <a:xfrm>
                <a:off x="4552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75" name="Group 651"/>
            <p:cNvGrpSpPr>
              <a:grpSpLocks/>
            </p:cNvGrpSpPr>
            <p:nvPr/>
          </p:nvGrpSpPr>
          <p:grpSpPr bwMode="auto">
            <a:xfrm>
              <a:off x="4930" y="4545"/>
              <a:ext cx="2" cy="394"/>
              <a:chOff x="4930" y="4545"/>
              <a:chExt cx="2" cy="394"/>
            </a:xfrm>
          </p:grpSpPr>
          <p:sp>
            <p:nvSpPr>
              <p:cNvPr id="1676" name="Freeform 652"/>
              <p:cNvSpPr>
                <a:spLocks/>
              </p:cNvSpPr>
              <p:nvPr/>
            </p:nvSpPr>
            <p:spPr bwMode="auto">
              <a:xfrm>
                <a:off x="4930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77" name="Group 653"/>
            <p:cNvGrpSpPr>
              <a:grpSpLocks/>
            </p:cNvGrpSpPr>
            <p:nvPr/>
          </p:nvGrpSpPr>
          <p:grpSpPr bwMode="auto">
            <a:xfrm>
              <a:off x="4923" y="4930"/>
              <a:ext cx="379" cy="2"/>
              <a:chOff x="4923" y="4930"/>
              <a:chExt cx="379" cy="2"/>
            </a:xfrm>
          </p:grpSpPr>
          <p:sp>
            <p:nvSpPr>
              <p:cNvPr id="1678" name="Freeform 654"/>
              <p:cNvSpPr>
                <a:spLocks/>
              </p:cNvSpPr>
              <p:nvPr/>
            </p:nvSpPr>
            <p:spPr bwMode="auto">
              <a:xfrm>
                <a:off x="4923" y="4930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79" name="Group 655"/>
            <p:cNvGrpSpPr>
              <a:grpSpLocks/>
            </p:cNvGrpSpPr>
            <p:nvPr/>
          </p:nvGrpSpPr>
          <p:grpSpPr bwMode="auto">
            <a:xfrm>
              <a:off x="4930" y="4545"/>
              <a:ext cx="2" cy="394"/>
              <a:chOff x="4930" y="4545"/>
              <a:chExt cx="2" cy="394"/>
            </a:xfrm>
          </p:grpSpPr>
          <p:sp>
            <p:nvSpPr>
              <p:cNvPr id="1680" name="Freeform 656"/>
              <p:cNvSpPr>
                <a:spLocks/>
              </p:cNvSpPr>
              <p:nvPr/>
            </p:nvSpPr>
            <p:spPr bwMode="auto">
              <a:xfrm>
                <a:off x="4930" y="454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81" name="Group 657"/>
            <p:cNvGrpSpPr>
              <a:grpSpLocks/>
            </p:cNvGrpSpPr>
            <p:nvPr/>
          </p:nvGrpSpPr>
          <p:grpSpPr bwMode="auto">
            <a:xfrm>
              <a:off x="1142" y="5309"/>
              <a:ext cx="394" cy="2"/>
              <a:chOff x="1142" y="5309"/>
              <a:chExt cx="394" cy="2"/>
            </a:xfrm>
          </p:grpSpPr>
          <p:sp>
            <p:nvSpPr>
              <p:cNvPr id="1682" name="Freeform 658"/>
              <p:cNvSpPr>
                <a:spLocks/>
              </p:cNvSpPr>
              <p:nvPr/>
            </p:nvSpPr>
            <p:spPr bwMode="auto">
              <a:xfrm>
                <a:off x="1142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83" name="Group 659"/>
            <p:cNvGrpSpPr>
              <a:grpSpLocks/>
            </p:cNvGrpSpPr>
            <p:nvPr/>
          </p:nvGrpSpPr>
          <p:grpSpPr bwMode="auto">
            <a:xfrm>
              <a:off x="1528" y="4923"/>
              <a:ext cx="2" cy="394"/>
              <a:chOff x="1528" y="4923"/>
              <a:chExt cx="2" cy="394"/>
            </a:xfrm>
          </p:grpSpPr>
          <p:sp>
            <p:nvSpPr>
              <p:cNvPr id="1684" name="Freeform 660"/>
              <p:cNvSpPr>
                <a:spLocks/>
              </p:cNvSpPr>
              <p:nvPr/>
            </p:nvSpPr>
            <p:spPr bwMode="auto">
              <a:xfrm>
                <a:off x="1528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85" name="Group 661"/>
            <p:cNvGrpSpPr>
              <a:grpSpLocks/>
            </p:cNvGrpSpPr>
            <p:nvPr/>
          </p:nvGrpSpPr>
          <p:grpSpPr bwMode="auto">
            <a:xfrm>
              <a:off x="1520" y="4930"/>
              <a:ext cx="394" cy="2"/>
              <a:chOff x="1520" y="4930"/>
              <a:chExt cx="394" cy="2"/>
            </a:xfrm>
          </p:grpSpPr>
          <p:sp>
            <p:nvSpPr>
              <p:cNvPr id="1686" name="Freeform 662"/>
              <p:cNvSpPr>
                <a:spLocks/>
              </p:cNvSpPr>
              <p:nvPr/>
            </p:nvSpPr>
            <p:spPr bwMode="auto">
              <a:xfrm>
                <a:off x="1520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87" name="Group 663"/>
            <p:cNvGrpSpPr>
              <a:grpSpLocks/>
            </p:cNvGrpSpPr>
            <p:nvPr/>
          </p:nvGrpSpPr>
          <p:grpSpPr bwMode="auto">
            <a:xfrm>
              <a:off x="1520" y="5309"/>
              <a:ext cx="394" cy="2"/>
              <a:chOff x="1520" y="5309"/>
              <a:chExt cx="394" cy="2"/>
            </a:xfrm>
          </p:grpSpPr>
          <p:sp>
            <p:nvSpPr>
              <p:cNvPr id="1688" name="Freeform 664"/>
              <p:cNvSpPr>
                <a:spLocks/>
              </p:cNvSpPr>
              <p:nvPr/>
            </p:nvSpPr>
            <p:spPr bwMode="auto">
              <a:xfrm>
                <a:off x="1520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89" name="Group 665"/>
            <p:cNvGrpSpPr>
              <a:grpSpLocks/>
            </p:cNvGrpSpPr>
            <p:nvPr/>
          </p:nvGrpSpPr>
          <p:grpSpPr bwMode="auto">
            <a:xfrm>
              <a:off x="1528" y="4923"/>
              <a:ext cx="2" cy="394"/>
              <a:chOff x="1528" y="4923"/>
              <a:chExt cx="2" cy="394"/>
            </a:xfrm>
          </p:grpSpPr>
          <p:sp>
            <p:nvSpPr>
              <p:cNvPr id="1690" name="Freeform 666"/>
              <p:cNvSpPr>
                <a:spLocks/>
              </p:cNvSpPr>
              <p:nvPr/>
            </p:nvSpPr>
            <p:spPr bwMode="auto">
              <a:xfrm>
                <a:off x="1528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91" name="Group 667"/>
            <p:cNvGrpSpPr>
              <a:grpSpLocks/>
            </p:cNvGrpSpPr>
            <p:nvPr/>
          </p:nvGrpSpPr>
          <p:grpSpPr bwMode="auto">
            <a:xfrm>
              <a:off x="1906" y="4923"/>
              <a:ext cx="2" cy="394"/>
              <a:chOff x="1906" y="4923"/>
              <a:chExt cx="2" cy="394"/>
            </a:xfrm>
          </p:grpSpPr>
          <p:sp>
            <p:nvSpPr>
              <p:cNvPr id="1692" name="Freeform 668"/>
              <p:cNvSpPr>
                <a:spLocks/>
              </p:cNvSpPr>
              <p:nvPr/>
            </p:nvSpPr>
            <p:spPr bwMode="auto">
              <a:xfrm>
                <a:off x="1906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93" name="Group 669"/>
            <p:cNvGrpSpPr>
              <a:grpSpLocks/>
            </p:cNvGrpSpPr>
            <p:nvPr/>
          </p:nvGrpSpPr>
          <p:grpSpPr bwMode="auto">
            <a:xfrm>
              <a:off x="1898" y="4930"/>
              <a:ext cx="394" cy="2"/>
              <a:chOff x="1898" y="4930"/>
              <a:chExt cx="394" cy="2"/>
            </a:xfrm>
          </p:grpSpPr>
          <p:sp>
            <p:nvSpPr>
              <p:cNvPr id="1694" name="Freeform 670"/>
              <p:cNvSpPr>
                <a:spLocks/>
              </p:cNvSpPr>
              <p:nvPr/>
            </p:nvSpPr>
            <p:spPr bwMode="auto">
              <a:xfrm>
                <a:off x="1898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95" name="Group 671"/>
            <p:cNvGrpSpPr>
              <a:grpSpLocks/>
            </p:cNvGrpSpPr>
            <p:nvPr/>
          </p:nvGrpSpPr>
          <p:grpSpPr bwMode="auto">
            <a:xfrm>
              <a:off x="1898" y="5309"/>
              <a:ext cx="394" cy="2"/>
              <a:chOff x="1898" y="5309"/>
              <a:chExt cx="394" cy="2"/>
            </a:xfrm>
          </p:grpSpPr>
          <p:sp>
            <p:nvSpPr>
              <p:cNvPr id="1696" name="Freeform 672"/>
              <p:cNvSpPr>
                <a:spLocks/>
              </p:cNvSpPr>
              <p:nvPr/>
            </p:nvSpPr>
            <p:spPr bwMode="auto">
              <a:xfrm>
                <a:off x="1898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97" name="Group 673"/>
            <p:cNvGrpSpPr>
              <a:grpSpLocks/>
            </p:cNvGrpSpPr>
            <p:nvPr/>
          </p:nvGrpSpPr>
          <p:grpSpPr bwMode="auto">
            <a:xfrm>
              <a:off x="1906" y="4923"/>
              <a:ext cx="2" cy="394"/>
              <a:chOff x="1906" y="4923"/>
              <a:chExt cx="2" cy="394"/>
            </a:xfrm>
          </p:grpSpPr>
          <p:sp>
            <p:nvSpPr>
              <p:cNvPr id="1698" name="Freeform 674"/>
              <p:cNvSpPr>
                <a:spLocks/>
              </p:cNvSpPr>
              <p:nvPr/>
            </p:nvSpPr>
            <p:spPr bwMode="auto">
              <a:xfrm>
                <a:off x="1906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99" name="Group 675"/>
            <p:cNvGrpSpPr>
              <a:grpSpLocks/>
            </p:cNvGrpSpPr>
            <p:nvPr/>
          </p:nvGrpSpPr>
          <p:grpSpPr bwMode="auto">
            <a:xfrm>
              <a:off x="2284" y="4923"/>
              <a:ext cx="2" cy="394"/>
              <a:chOff x="2284" y="4923"/>
              <a:chExt cx="2" cy="394"/>
            </a:xfrm>
          </p:grpSpPr>
          <p:sp>
            <p:nvSpPr>
              <p:cNvPr id="1700" name="Freeform 676"/>
              <p:cNvSpPr>
                <a:spLocks/>
              </p:cNvSpPr>
              <p:nvPr/>
            </p:nvSpPr>
            <p:spPr bwMode="auto">
              <a:xfrm>
                <a:off x="2284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1" name="Group 677"/>
            <p:cNvGrpSpPr>
              <a:grpSpLocks/>
            </p:cNvGrpSpPr>
            <p:nvPr/>
          </p:nvGrpSpPr>
          <p:grpSpPr bwMode="auto">
            <a:xfrm>
              <a:off x="2276" y="4930"/>
              <a:ext cx="394" cy="2"/>
              <a:chOff x="2276" y="4930"/>
              <a:chExt cx="394" cy="2"/>
            </a:xfrm>
          </p:grpSpPr>
          <p:sp>
            <p:nvSpPr>
              <p:cNvPr id="1702" name="Freeform 678"/>
              <p:cNvSpPr>
                <a:spLocks/>
              </p:cNvSpPr>
              <p:nvPr/>
            </p:nvSpPr>
            <p:spPr bwMode="auto">
              <a:xfrm>
                <a:off x="2276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3" name="Group 679"/>
            <p:cNvGrpSpPr>
              <a:grpSpLocks/>
            </p:cNvGrpSpPr>
            <p:nvPr/>
          </p:nvGrpSpPr>
          <p:grpSpPr bwMode="auto">
            <a:xfrm>
              <a:off x="2276" y="5309"/>
              <a:ext cx="394" cy="2"/>
              <a:chOff x="2276" y="5309"/>
              <a:chExt cx="394" cy="2"/>
            </a:xfrm>
          </p:grpSpPr>
          <p:sp>
            <p:nvSpPr>
              <p:cNvPr id="1704" name="Freeform 680"/>
              <p:cNvSpPr>
                <a:spLocks/>
              </p:cNvSpPr>
              <p:nvPr/>
            </p:nvSpPr>
            <p:spPr bwMode="auto">
              <a:xfrm>
                <a:off x="2276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5" name="Group 681"/>
            <p:cNvGrpSpPr>
              <a:grpSpLocks/>
            </p:cNvGrpSpPr>
            <p:nvPr/>
          </p:nvGrpSpPr>
          <p:grpSpPr bwMode="auto">
            <a:xfrm>
              <a:off x="2284" y="4923"/>
              <a:ext cx="2" cy="394"/>
              <a:chOff x="2284" y="4923"/>
              <a:chExt cx="2" cy="394"/>
            </a:xfrm>
          </p:grpSpPr>
          <p:sp>
            <p:nvSpPr>
              <p:cNvPr id="1706" name="Freeform 682"/>
              <p:cNvSpPr>
                <a:spLocks/>
              </p:cNvSpPr>
              <p:nvPr/>
            </p:nvSpPr>
            <p:spPr bwMode="auto">
              <a:xfrm>
                <a:off x="2284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7" name="Group 683"/>
            <p:cNvGrpSpPr>
              <a:grpSpLocks/>
            </p:cNvGrpSpPr>
            <p:nvPr/>
          </p:nvGrpSpPr>
          <p:grpSpPr bwMode="auto">
            <a:xfrm>
              <a:off x="2662" y="4923"/>
              <a:ext cx="2" cy="394"/>
              <a:chOff x="2662" y="4923"/>
              <a:chExt cx="2" cy="394"/>
            </a:xfrm>
          </p:grpSpPr>
          <p:sp>
            <p:nvSpPr>
              <p:cNvPr id="1708" name="Freeform 684"/>
              <p:cNvSpPr>
                <a:spLocks/>
              </p:cNvSpPr>
              <p:nvPr/>
            </p:nvSpPr>
            <p:spPr bwMode="auto">
              <a:xfrm>
                <a:off x="2662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09" name="Group 685"/>
            <p:cNvGrpSpPr>
              <a:grpSpLocks/>
            </p:cNvGrpSpPr>
            <p:nvPr/>
          </p:nvGrpSpPr>
          <p:grpSpPr bwMode="auto">
            <a:xfrm>
              <a:off x="2654" y="4930"/>
              <a:ext cx="394" cy="2"/>
              <a:chOff x="2654" y="4930"/>
              <a:chExt cx="394" cy="2"/>
            </a:xfrm>
          </p:grpSpPr>
          <p:sp>
            <p:nvSpPr>
              <p:cNvPr id="1710" name="Freeform 686"/>
              <p:cNvSpPr>
                <a:spLocks/>
              </p:cNvSpPr>
              <p:nvPr/>
            </p:nvSpPr>
            <p:spPr bwMode="auto">
              <a:xfrm>
                <a:off x="2654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1" name="Group 687"/>
            <p:cNvGrpSpPr>
              <a:grpSpLocks/>
            </p:cNvGrpSpPr>
            <p:nvPr/>
          </p:nvGrpSpPr>
          <p:grpSpPr bwMode="auto">
            <a:xfrm>
              <a:off x="2654" y="5309"/>
              <a:ext cx="394" cy="2"/>
              <a:chOff x="2654" y="5309"/>
              <a:chExt cx="394" cy="2"/>
            </a:xfrm>
          </p:grpSpPr>
          <p:sp>
            <p:nvSpPr>
              <p:cNvPr id="1712" name="Freeform 688"/>
              <p:cNvSpPr>
                <a:spLocks/>
              </p:cNvSpPr>
              <p:nvPr/>
            </p:nvSpPr>
            <p:spPr bwMode="auto">
              <a:xfrm>
                <a:off x="2654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3" name="Group 689"/>
            <p:cNvGrpSpPr>
              <a:grpSpLocks/>
            </p:cNvGrpSpPr>
            <p:nvPr/>
          </p:nvGrpSpPr>
          <p:grpSpPr bwMode="auto">
            <a:xfrm>
              <a:off x="2662" y="4923"/>
              <a:ext cx="2" cy="394"/>
              <a:chOff x="2662" y="4923"/>
              <a:chExt cx="2" cy="394"/>
            </a:xfrm>
          </p:grpSpPr>
          <p:sp>
            <p:nvSpPr>
              <p:cNvPr id="1714" name="Freeform 690"/>
              <p:cNvSpPr>
                <a:spLocks/>
              </p:cNvSpPr>
              <p:nvPr/>
            </p:nvSpPr>
            <p:spPr bwMode="auto">
              <a:xfrm>
                <a:off x="2662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5" name="Group 691"/>
            <p:cNvGrpSpPr>
              <a:grpSpLocks/>
            </p:cNvGrpSpPr>
            <p:nvPr/>
          </p:nvGrpSpPr>
          <p:grpSpPr bwMode="auto">
            <a:xfrm>
              <a:off x="3040" y="4923"/>
              <a:ext cx="2" cy="394"/>
              <a:chOff x="3040" y="4923"/>
              <a:chExt cx="2" cy="394"/>
            </a:xfrm>
          </p:grpSpPr>
          <p:sp>
            <p:nvSpPr>
              <p:cNvPr id="1716" name="Freeform 692"/>
              <p:cNvSpPr>
                <a:spLocks/>
              </p:cNvSpPr>
              <p:nvPr/>
            </p:nvSpPr>
            <p:spPr bwMode="auto">
              <a:xfrm>
                <a:off x="3040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7" name="Group 693"/>
            <p:cNvGrpSpPr>
              <a:grpSpLocks/>
            </p:cNvGrpSpPr>
            <p:nvPr/>
          </p:nvGrpSpPr>
          <p:grpSpPr bwMode="auto">
            <a:xfrm>
              <a:off x="3032" y="4930"/>
              <a:ext cx="394" cy="2"/>
              <a:chOff x="3032" y="4930"/>
              <a:chExt cx="394" cy="2"/>
            </a:xfrm>
          </p:grpSpPr>
          <p:sp>
            <p:nvSpPr>
              <p:cNvPr id="1718" name="Freeform 694"/>
              <p:cNvSpPr>
                <a:spLocks/>
              </p:cNvSpPr>
              <p:nvPr/>
            </p:nvSpPr>
            <p:spPr bwMode="auto">
              <a:xfrm>
                <a:off x="3032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19" name="Group 695"/>
            <p:cNvGrpSpPr>
              <a:grpSpLocks/>
            </p:cNvGrpSpPr>
            <p:nvPr/>
          </p:nvGrpSpPr>
          <p:grpSpPr bwMode="auto">
            <a:xfrm>
              <a:off x="3032" y="5309"/>
              <a:ext cx="394" cy="2"/>
              <a:chOff x="3032" y="5309"/>
              <a:chExt cx="394" cy="2"/>
            </a:xfrm>
          </p:grpSpPr>
          <p:sp>
            <p:nvSpPr>
              <p:cNvPr id="1720" name="Freeform 696"/>
              <p:cNvSpPr>
                <a:spLocks/>
              </p:cNvSpPr>
              <p:nvPr/>
            </p:nvSpPr>
            <p:spPr bwMode="auto">
              <a:xfrm>
                <a:off x="3032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1" name="Group 697"/>
            <p:cNvGrpSpPr>
              <a:grpSpLocks/>
            </p:cNvGrpSpPr>
            <p:nvPr/>
          </p:nvGrpSpPr>
          <p:grpSpPr bwMode="auto">
            <a:xfrm>
              <a:off x="3040" y="4923"/>
              <a:ext cx="2" cy="394"/>
              <a:chOff x="3040" y="4923"/>
              <a:chExt cx="2" cy="394"/>
            </a:xfrm>
          </p:grpSpPr>
          <p:sp>
            <p:nvSpPr>
              <p:cNvPr id="1722" name="Freeform 698"/>
              <p:cNvSpPr>
                <a:spLocks/>
              </p:cNvSpPr>
              <p:nvPr/>
            </p:nvSpPr>
            <p:spPr bwMode="auto">
              <a:xfrm>
                <a:off x="3040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3" name="Group 699"/>
            <p:cNvGrpSpPr>
              <a:grpSpLocks/>
            </p:cNvGrpSpPr>
            <p:nvPr/>
          </p:nvGrpSpPr>
          <p:grpSpPr bwMode="auto">
            <a:xfrm>
              <a:off x="3418" y="4923"/>
              <a:ext cx="2" cy="394"/>
              <a:chOff x="3418" y="4923"/>
              <a:chExt cx="2" cy="394"/>
            </a:xfrm>
          </p:grpSpPr>
          <p:sp>
            <p:nvSpPr>
              <p:cNvPr id="1724" name="Freeform 700"/>
              <p:cNvSpPr>
                <a:spLocks/>
              </p:cNvSpPr>
              <p:nvPr/>
            </p:nvSpPr>
            <p:spPr bwMode="auto">
              <a:xfrm>
                <a:off x="3418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5" name="Group 701"/>
            <p:cNvGrpSpPr>
              <a:grpSpLocks/>
            </p:cNvGrpSpPr>
            <p:nvPr/>
          </p:nvGrpSpPr>
          <p:grpSpPr bwMode="auto">
            <a:xfrm>
              <a:off x="3410" y="4930"/>
              <a:ext cx="394" cy="2"/>
              <a:chOff x="3410" y="4930"/>
              <a:chExt cx="394" cy="2"/>
            </a:xfrm>
          </p:grpSpPr>
          <p:sp>
            <p:nvSpPr>
              <p:cNvPr id="1726" name="Freeform 702"/>
              <p:cNvSpPr>
                <a:spLocks/>
              </p:cNvSpPr>
              <p:nvPr/>
            </p:nvSpPr>
            <p:spPr bwMode="auto">
              <a:xfrm>
                <a:off x="3410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7" name="Group 703"/>
            <p:cNvGrpSpPr>
              <a:grpSpLocks/>
            </p:cNvGrpSpPr>
            <p:nvPr/>
          </p:nvGrpSpPr>
          <p:grpSpPr bwMode="auto">
            <a:xfrm>
              <a:off x="3410" y="5309"/>
              <a:ext cx="394" cy="2"/>
              <a:chOff x="3410" y="5309"/>
              <a:chExt cx="394" cy="2"/>
            </a:xfrm>
          </p:grpSpPr>
          <p:sp>
            <p:nvSpPr>
              <p:cNvPr id="1728" name="Freeform 704"/>
              <p:cNvSpPr>
                <a:spLocks/>
              </p:cNvSpPr>
              <p:nvPr/>
            </p:nvSpPr>
            <p:spPr bwMode="auto">
              <a:xfrm>
                <a:off x="3410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29" name="Group 705"/>
            <p:cNvGrpSpPr>
              <a:grpSpLocks/>
            </p:cNvGrpSpPr>
            <p:nvPr/>
          </p:nvGrpSpPr>
          <p:grpSpPr bwMode="auto">
            <a:xfrm>
              <a:off x="3418" y="4923"/>
              <a:ext cx="2" cy="394"/>
              <a:chOff x="3418" y="4923"/>
              <a:chExt cx="2" cy="394"/>
            </a:xfrm>
          </p:grpSpPr>
          <p:sp>
            <p:nvSpPr>
              <p:cNvPr id="1730" name="Freeform 706"/>
              <p:cNvSpPr>
                <a:spLocks/>
              </p:cNvSpPr>
              <p:nvPr/>
            </p:nvSpPr>
            <p:spPr bwMode="auto">
              <a:xfrm>
                <a:off x="3418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31" name="Group 707"/>
            <p:cNvGrpSpPr>
              <a:grpSpLocks/>
            </p:cNvGrpSpPr>
            <p:nvPr/>
          </p:nvGrpSpPr>
          <p:grpSpPr bwMode="auto">
            <a:xfrm>
              <a:off x="3796" y="4923"/>
              <a:ext cx="2" cy="394"/>
              <a:chOff x="3796" y="4923"/>
              <a:chExt cx="2" cy="394"/>
            </a:xfrm>
          </p:grpSpPr>
          <p:sp>
            <p:nvSpPr>
              <p:cNvPr id="1732" name="Freeform 708"/>
              <p:cNvSpPr>
                <a:spLocks/>
              </p:cNvSpPr>
              <p:nvPr/>
            </p:nvSpPr>
            <p:spPr bwMode="auto">
              <a:xfrm>
                <a:off x="3796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33" name="Group 709"/>
            <p:cNvGrpSpPr>
              <a:grpSpLocks/>
            </p:cNvGrpSpPr>
            <p:nvPr/>
          </p:nvGrpSpPr>
          <p:grpSpPr bwMode="auto">
            <a:xfrm>
              <a:off x="3789" y="4930"/>
              <a:ext cx="394" cy="2"/>
              <a:chOff x="3789" y="4930"/>
              <a:chExt cx="394" cy="2"/>
            </a:xfrm>
          </p:grpSpPr>
          <p:sp>
            <p:nvSpPr>
              <p:cNvPr id="1734" name="Freeform 710"/>
              <p:cNvSpPr>
                <a:spLocks/>
              </p:cNvSpPr>
              <p:nvPr/>
            </p:nvSpPr>
            <p:spPr bwMode="auto">
              <a:xfrm>
                <a:off x="3789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35" name="Group 711"/>
            <p:cNvGrpSpPr>
              <a:grpSpLocks/>
            </p:cNvGrpSpPr>
            <p:nvPr/>
          </p:nvGrpSpPr>
          <p:grpSpPr bwMode="auto">
            <a:xfrm>
              <a:off x="3789" y="5309"/>
              <a:ext cx="394" cy="2"/>
              <a:chOff x="3789" y="5309"/>
              <a:chExt cx="394" cy="2"/>
            </a:xfrm>
          </p:grpSpPr>
          <p:sp>
            <p:nvSpPr>
              <p:cNvPr id="1736" name="Freeform 712"/>
              <p:cNvSpPr>
                <a:spLocks/>
              </p:cNvSpPr>
              <p:nvPr/>
            </p:nvSpPr>
            <p:spPr bwMode="auto">
              <a:xfrm>
                <a:off x="3789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37" name="Group 713"/>
            <p:cNvGrpSpPr>
              <a:grpSpLocks/>
            </p:cNvGrpSpPr>
            <p:nvPr/>
          </p:nvGrpSpPr>
          <p:grpSpPr bwMode="auto">
            <a:xfrm>
              <a:off x="3796" y="4923"/>
              <a:ext cx="2" cy="394"/>
              <a:chOff x="3796" y="4923"/>
              <a:chExt cx="2" cy="394"/>
            </a:xfrm>
          </p:grpSpPr>
          <p:sp>
            <p:nvSpPr>
              <p:cNvPr id="1738" name="Freeform 714"/>
              <p:cNvSpPr>
                <a:spLocks/>
              </p:cNvSpPr>
              <p:nvPr/>
            </p:nvSpPr>
            <p:spPr bwMode="auto">
              <a:xfrm>
                <a:off x="3796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39" name="Group 715"/>
            <p:cNvGrpSpPr>
              <a:grpSpLocks/>
            </p:cNvGrpSpPr>
            <p:nvPr/>
          </p:nvGrpSpPr>
          <p:grpSpPr bwMode="auto">
            <a:xfrm>
              <a:off x="4174" y="4923"/>
              <a:ext cx="2" cy="394"/>
              <a:chOff x="4174" y="4923"/>
              <a:chExt cx="2" cy="394"/>
            </a:xfrm>
          </p:grpSpPr>
          <p:sp>
            <p:nvSpPr>
              <p:cNvPr id="1740" name="Freeform 716"/>
              <p:cNvSpPr>
                <a:spLocks/>
              </p:cNvSpPr>
              <p:nvPr/>
            </p:nvSpPr>
            <p:spPr bwMode="auto">
              <a:xfrm>
                <a:off x="4174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41" name="Group 717"/>
            <p:cNvGrpSpPr>
              <a:grpSpLocks/>
            </p:cNvGrpSpPr>
            <p:nvPr/>
          </p:nvGrpSpPr>
          <p:grpSpPr bwMode="auto">
            <a:xfrm>
              <a:off x="4167" y="4930"/>
              <a:ext cx="394" cy="2"/>
              <a:chOff x="4167" y="4930"/>
              <a:chExt cx="394" cy="2"/>
            </a:xfrm>
          </p:grpSpPr>
          <p:sp>
            <p:nvSpPr>
              <p:cNvPr id="1742" name="Freeform 718"/>
              <p:cNvSpPr>
                <a:spLocks/>
              </p:cNvSpPr>
              <p:nvPr/>
            </p:nvSpPr>
            <p:spPr bwMode="auto">
              <a:xfrm>
                <a:off x="4167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43" name="Group 719"/>
            <p:cNvGrpSpPr>
              <a:grpSpLocks/>
            </p:cNvGrpSpPr>
            <p:nvPr/>
          </p:nvGrpSpPr>
          <p:grpSpPr bwMode="auto">
            <a:xfrm>
              <a:off x="4167" y="5309"/>
              <a:ext cx="394" cy="2"/>
              <a:chOff x="4167" y="5309"/>
              <a:chExt cx="394" cy="2"/>
            </a:xfrm>
          </p:grpSpPr>
          <p:sp>
            <p:nvSpPr>
              <p:cNvPr id="1744" name="Freeform 720"/>
              <p:cNvSpPr>
                <a:spLocks/>
              </p:cNvSpPr>
              <p:nvPr/>
            </p:nvSpPr>
            <p:spPr bwMode="auto">
              <a:xfrm>
                <a:off x="4167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45" name="Group 721"/>
            <p:cNvGrpSpPr>
              <a:grpSpLocks/>
            </p:cNvGrpSpPr>
            <p:nvPr/>
          </p:nvGrpSpPr>
          <p:grpSpPr bwMode="auto">
            <a:xfrm>
              <a:off x="4174" y="4923"/>
              <a:ext cx="2" cy="394"/>
              <a:chOff x="4174" y="4923"/>
              <a:chExt cx="2" cy="394"/>
            </a:xfrm>
          </p:grpSpPr>
          <p:sp>
            <p:nvSpPr>
              <p:cNvPr id="1746" name="Freeform 722"/>
              <p:cNvSpPr>
                <a:spLocks/>
              </p:cNvSpPr>
              <p:nvPr/>
            </p:nvSpPr>
            <p:spPr bwMode="auto">
              <a:xfrm>
                <a:off x="4174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47" name="Group 723"/>
            <p:cNvGrpSpPr>
              <a:grpSpLocks/>
            </p:cNvGrpSpPr>
            <p:nvPr/>
          </p:nvGrpSpPr>
          <p:grpSpPr bwMode="auto">
            <a:xfrm>
              <a:off x="4552" y="4923"/>
              <a:ext cx="2" cy="394"/>
              <a:chOff x="4552" y="4923"/>
              <a:chExt cx="2" cy="394"/>
            </a:xfrm>
          </p:grpSpPr>
          <p:sp>
            <p:nvSpPr>
              <p:cNvPr id="1748" name="Freeform 724"/>
              <p:cNvSpPr>
                <a:spLocks/>
              </p:cNvSpPr>
              <p:nvPr/>
            </p:nvSpPr>
            <p:spPr bwMode="auto">
              <a:xfrm>
                <a:off x="4552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49" name="Group 725"/>
            <p:cNvGrpSpPr>
              <a:grpSpLocks/>
            </p:cNvGrpSpPr>
            <p:nvPr/>
          </p:nvGrpSpPr>
          <p:grpSpPr bwMode="auto">
            <a:xfrm>
              <a:off x="4545" y="4930"/>
              <a:ext cx="394" cy="2"/>
              <a:chOff x="4545" y="4930"/>
              <a:chExt cx="394" cy="2"/>
            </a:xfrm>
          </p:grpSpPr>
          <p:sp>
            <p:nvSpPr>
              <p:cNvPr id="1750" name="Freeform 726"/>
              <p:cNvSpPr>
                <a:spLocks/>
              </p:cNvSpPr>
              <p:nvPr/>
            </p:nvSpPr>
            <p:spPr bwMode="auto">
              <a:xfrm>
                <a:off x="4545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1" name="Group 727"/>
            <p:cNvGrpSpPr>
              <a:grpSpLocks/>
            </p:cNvGrpSpPr>
            <p:nvPr/>
          </p:nvGrpSpPr>
          <p:grpSpPr bwMode="auto">
            <a:xfrm>
              <a:off x="4545" y="5309"/>
              <a:ext cx="394" cy="2"/>
              <a:chOff x="4545" y="5309"/>
              <a:chExt cx="394" cy="2"/>
            </a:xfrm>
          </p:grpSpPr>
          <p:sp>
            <p:nvSpPr>
              <p:cNvPr id="1752" name="Freeform 728"/>
              <p:cNvSpPr>
                <a:spLocks/>
              </p:cNvSpPr>
              <p:nvPr/>
            </p:nvSpPr>
            <p:spPr bwMode="auto">
              <a:xfrm>
                <a:off x="4545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3" name="Group 729"/>
            <p:cNvGrpSpPr>
              <a:grpSpLocks/>
            </p:cNvGrpSpPr>
            <p:nvPr/>
          </p:nvGrpSpPr>
          <p:grpSpPr bwMode="auto">
            <a:xfrm>
              <a:off x="4552" y="4923"/>
              <a:ext cx="2" cy="394"/>
              <a:chOff x="4552" y="4923"/>
              <a:chExt cx="2" cy="394"/>
            </a:xfrm>
          </p:grpSpPr>
          <p:sp>
            <p:nvSpPr>
              <p:cNvPr id="1754" name="Freeform 730"/>
              <p:cNvSpPr>
                <a:spLocks/>
              </p:cNvSpPr>
              <p:nvPr/>
            </p:nvSpPr>
            <p:spPr bwMode="auto">
              <a:xfrm>
                <a:off x="4552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5" name="Group 731"/>
            <p:cNvGrpSpPr>
              <a:grpSpLocks/>
            </p:cNvGrpSpPr>
            <p:nvPr/>
          </p:nvGrpSpPr>
          <p:grpSpPr bwMode="auto">
            <a:xfrm>
              <a:off x="4930" y="4923"/>
              <a:ext cx="2" cy="394"/>
              <a:chOff x="4930" y="4923"/>
              <a:chExt cx="2" cy="394"/>
            </a:xfrm>
          </p:grpSpPr>
          <p:sp>
            <p:nvSpPr>
              <p:cNvPr id="1756" name="Freeform 732"/>
              <p:cNvSpPr>
                <a:spLocks/>
              </p:cNvSpPr>
              <p:nvPr/>
            </p:nvSpPr>
            <p:spPr bwMode="auto">
              <a:xfrm>
                <a:off x="4930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7" name="Group 733"/>
            <p:cNvGrpSpPr>
              <a:grpSpLocks/>
            </p:cNvGrpSpPr>
            <p:nvPr/>
          </p:nvGrpSpPr>
          <p:grpSpPr bwMode="auto">
            <a:xfrm>
              <a:off x="4923" y="4930"/>
              <a:ext cx="394" cy="2"/>
              <a:chOff x="4923" y="4930"/>
              <a:chExt cx="394" cy="2"/>
            </a:xfrm>
          </p:grpSpPr>
          <p:sp>
            <p:nvSpPr>
              <p:cNvPr id="1758" name="Freeform 734"/>
              <p:cNvSpPr>
                <a:spLocks/>
              </p:cNvSpPr>
              <p:nvPr/>
            </p:nvSpPr>
            <p:spPr bwMode="auto">
              <a:xfrm>
                <a:off x="4923" y="4930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59" name="Group 735"/>
            <p:cNvGrpSpPr>
              <a:grpSpLocks/>
            </p:cNvGrpSpPr>
            <p:nvPr/>
          </p:nvGrpSpPr>
          <p:grpSpPr bwMode="auto">
            <a:xfrm>
              <a:off x="4923" y="5309"/>
              <a:ext cx="394" cy="2"/>
              <a:chOff x="4923" y="5309"/>
              <a:chExt cx="394" cy="2"/>
            </a:xfrm>
          </p:grpSpPr>
          <p:sp>
            <p:nvSpPr>
              <p:cNvPr id="1760" name="Freeform 736"/>
              <p:cNvSpPr>
                <a:spLocks/>
              </p:cNvSpPr>
              <p:nvPr/>
            </p:nvSpPr>
            <p:spPr bwMode="auto">
              <a:xfrm>
                <a:off x="4923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61" name="Group 737"/>
            <p:cNvGrpSpPr>
              <a:grpSpLocks/>
            </p:cNvGrpSpPr>
            <p:nvPr/>
          </p:nvGrpSpPr>
          <p:grpSpPr bwMode="auto">
            <a:xfrm>
              <a:off x="4930" y="4923"/>
              <a:ext cx="2" cy="394"/>
              <a:chOff x="4930" y="4923"/>
              <a:chExt cx="2" cy="394"/>
            </a:xfrm>
          </p:grpSpPr>
          <p:sp>
            <p:nvSpPr>
              <p:cNvPr id="1762" name="Freeform 738"/>
              <p:cNvSpPr>
                <a:spLocks/>
              </p:cNvSpPr>
              <p:nvPr/>
            </p:nvSpPr>
            <p:spPr bwMode="auto">
              <a:xfrm>
                <a:off x="4930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63" name="Group 739"/>
            <p:cNvGrpSpPr>
              <a:grpSpLocks/>
            </p:cNvGrpSpPr>
            <p:nvPr/>
          </p:nvGrpSpPr>
          <p:grpSpPr bwMode="auto">
            <a:xfrm>
              <a:off x="5309" y="4923"/>
              <a:ext cx="2" cy="394"/>
              <a:chOff x="5309" y="4923"/>
              <a:chExt cx="2" cy="394"/>
            </a:xfrm>
          </p:grpSpPr>
          <p:sp>
            <p:nvSpPr>
              <p:cNvPr id="1764" name="Freeform 740"/>
              <p:cNvSpPr>
                <a:spLocks/>
              </p:cNvSpPr>
              <p:nvPr/>
            </p:nvSpPr>
            <p:spPr bwMode="auto">
              <a:xfrm>
                <a:off x="5309" y="492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65" name="Group 741"/>
            <p:cNvGrpSpPr>
              <a:grpSpLocks/>
            </p:cNvGrpSpPr>
            <p:nvPr/>
          </p:nvGrpSpPr>
          <p:grpSpPr bwMode="auto">
            <a:xfrm>
              <a:off x="5309" y="4923"/>
              <a:ext cx="2" cy="379"/>
              <a:chOff x="5309" y="4923"/>
              <a:chExt cx="2" cy="379"/>
            </a:xfrm>
          </p:grpSpPr>
          <p:sp>
            <p:nvSpPr>
              <p:cNvPr id="1766" name="Freeform 742"/>
              <p:cNvSpPr>
                <a:spLocks/>
              </p:cNvSpPr>
              <p:nvPr/>
            </p:nvSpPr>
            <p:spPr bwMode="auto">
              <a:xfrm>
                <a:off x="5309" y="4923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67" name="Group 743"/>
            <p:cNvGrpSpPr>
              <a:grpSpLocks/>
            </p:cNvGrpSpPr>
            <p:nvPr/>
          </p:nvGrpSpPr>
          <p:grpSpPr bwMode="auto">
            <a:xfrm>
              <a:off x="8" y="5687"/>
              <a:ext cx="379" cy="2"/>
              <a:chOff x="8" y="5687"/>
              <a:chExt cx="379" cy="2"/>
            </a:xfrm>
          </p:grpSpPr>
          <p:sp>
            <p:nvSpPr>
              <p:cNvPr id="1768" name="Freeform 744"/>
              <p:cNvSpPr>
                <a:spLocks/>
              </p:cNvSpPr>
              <p:nvPr/>
            </p:nvSpPr>
            <p:spPr bwMode="auto">
              <a:xfrm>
                <a:off x="8" y="5687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69" name="Group 745"/>
            <p:cNvGrpSpPr>
              <a:grpSpLocks/>
            </p:cNvGrpSpPr>
            <p:nvPr/>
          </p:nvGrpSpPr>
          <p:grpSpPr bwMode="auto">
            <a:xfrm>
              <a:off x="386" y="5687"/>
              <a:ext cx="379" cy="2"/>
              <a:chOff x="386" y="5687"/>
              <a:chExt cx="379" cy="2"/>
            </a:xfrm>
          </p:grpSpPr>
          <p:sp>
            <p:nvSpPr>
              <p:cNvPr id="1770" name="Freeform 746"/>
              <p:cNvSpPr>
                <a:spLocks/>
              </p:cNvSpPr>
              <p:nvPr/>
            </p:nvSpPr>
            <p:spPr bwMode="auto">
              <a:xfrm>
                <a:off x="386" y="5687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1" name="Group 747"/>
            <p:cNvGrpSpPr>
              <a:grpSpLocks/>
            </p:cNvGrpSpPr>
            <p:nvPr/>
          </p:nvGrpSpPr>
          <p:grpSpPr bwMode="auto">
            <a:xfrm>
              <a:off x="764" y="5687"/>
              <a:ext cx="394" cy="2"/>
              <a:chOff x="764" y="5687"/>
              <a:chExt cx="394" cy="2"/>
            </a:xfrm>
          </p:grpSpPr>
          <p:sp>
            <p:nvSpPr>
              <p:cNvPr id="1772" name="Freeform 748"/>
              <p:cNvSpPr>
                <a:spLocks/>
              </p:cNvSpPr>
              <p:nvPr/>
            </p:nvSpPr>
            <p:spPr bwMode="auto">
              <a:xfrm>
                <a:off x="764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3" name="Group 749"/>
            <p:cNvGrpSpPr>
              <a:grpSpLocks/>
            </p:cNvGrpSpPr>
            <p:nvPr/>
          </p:nvGrpSpPr>
          <p:grpSpPr bwMode="auto">
            <a:xfrm>
              <a:off x="1149" y="5301"/>
              <a:ext cx="2" cy="394"/>
              <a:chOff x="1149" y="5301"/>
              <a:chExt cx="2" cy="394"/>
            </a:xfrm>
          </p:grpSpPr>
          <p:sp>
            <p:nvSpPr>
              <p:cNvPr id="1774" name="Freeform 750"/>
              <p:cNvSpPr>
                <a:spLocks/>
              </p:cNvSpPr>
              <p:nvPr/>
            </p:nvSpPr>
            <p:spPr bwMode="auto">
              <a:xfrm>
                <a:off x="1149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5" name="Group 751"/>
            <p:cNvGrpSpPr>
              <a:grpSpLocks/>
            </p:cNvGrpSpPr>
            <p:nvPr/>
          </p:nvGrpSpPr>
          <p:grpSpPr bwMode="auto">
            <a:xfrm>
              <a:off x="1142" y="5309"/>
              <a:ext cx="394" cy="2"/>
              <a:chOff x="1142" y="5309"/>
              <a:chExt cx="394" cy="2"/>
            </a:xfrm>
          </p:grpSpPr>
          <p:sp>
            <p:nvSpPr>
              <p:cNvPr id="1776" name="Freeform 752"/>
              <p:cNvSpPr>
                <a:spLocks/>
              </p:cNvSpPr>
              <p:nvPr/>
            </p:nvSpPr>
            <p:spPr bwMode="auto">
              <a:xfrm>
                <a:off x="1142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7" name="Group 753"/>
            <p:cNvGrpSpPr>
              <a:grpSpLocks/>
            </p:cNvGrpSpPr>
            <p:nvPr/>
          </p:nvGrpSpPr>
          <p:grpSpPr bwMode="auto">
            <a:xfrm>
              <a:off x="1142" y="5687"/>
              <a:ext cx="394" cy="2"/>
              <a:chOff x="1142" y="5687"/>
              <a:chExt cx="394" cy="2"/>
            </a:xfrm>
          </p:grpSpPr>
          <p:sp>
            <p:nvSpPr>
              <p:cNvPr id="1778" name="Freeform 754"/>
              <p:cNvSpPr>
                <a:spLocks/>
              </p:cNvSpPr>
              <p:nvPr/>
            </p:nvSpPr>
            <p:spPr bwMode="auto">
              <a:xfrm>
                <a:off x="1142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9" name="Group 755"/>
            <p:cNvGrpSpPr>
              <a:grpSpLocks/>
            </p:cNvGrpSpPr>
            <p:nvPr/>
          </p:nvGrpSpPr>
          <p:grpSpPr bwMode="auto">
            <a:xfrm>
              <a:off x="1149" y="5301"/>
              <a:ext cx="2" cy="394"/>
              <a:chOff x="1149" y="5301"/>
              <a:chExt cx="2" cy="394"/>
            </a:xfrm>
          </p:grpSpPr>
          <p:sp>
            <p:nvSpPr>
              <p:cNvPr id="1780" name="Freeform 756"/>
              <p:cNvSpPr>
                <a:spLocks/>
              </p:cNvSpPr>
              <p:nvPr/>
            </p:nvSpPr>
            <p:spPr bwMode="auto">
              <a:xfrm>
                <a:off x="1149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1" name="Group 757"/>
            <p:cNvGrpSpPr>
              <a:grpSpLocks/>
            </p:cNvGrpSpPr>
            <p:nvPr/>
          </p:nvGrpSpPr>
          <p:grpSpPr bwMode="auto">
            <a:xfrm>
              <a:off x="1528" y="5301"/>
              <a:ext cx="2" cy="394"/>
              <a:chOff x="1528" y="5301"/>
              <a:chExt cx="2" cy="394"/>
            </a:xfrm>
          </p:grpSpPr>
          <p:sp>
            <p:nvSpPr>
              <p:cNvPr id="1782" name="Freeform 758"/>
              <p:cNvSpPr>
                <a:spLocks/>
              </p:cNvSpPr>
              <p:nvPr/>
            </p:nvSpPr>
            <p:spPr bwMode="auto">
              <a:xfrm>
                <a:off x="1528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3" name="Group 759"/>
            <p:cNvGrpSpPr>
              <a:grpSpLocks/>
            </p:cNvGrpSpPr>
            <p:nvPr/>
          </p:nvGrpSpPr>
          <p:grpSpPr bwMode="auto">
            <a:xfrm>
              <a:off x="1520" y="5309"/>
              <a:ext cx="394" cy="2"/>
              <a:chOff x="1520" y="5309"/>
              <a:chExt cx="394" cy="2"/>
            </a:xfrm>
          </p:grpSpPr>
          <p:sp>
            <p:nvSpPr>
              <p:cNvPr id="1784" name="Freeform 760"/>
              <p:cNvSpPr>
                <a:spLocks/>
              </p:cNvSpPr>
              <p:nvPr/>
            </p:nvSpPr>
            <p:spPr bwMode="auto">
              <a:xfrm>
                <a:off x="1520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5" name="Group 761"/>
            <p:cNvGrpSpPr>
              <a:grpSpLocks/>
            </p:cNvGrpSpPr>
            <p:nvPr/>
          </p:nvGrpSpPr>
          <p:grpSpPr bwMode="auto">
            <a:xfrm>
              <a:off x="1520" y="5687"/>
              <a:ext cx="394" cy="2"/>
              <a:chOff x="1520" y="5687"/>
              <a:chExt cx="394" cy="2"/>
            </a:xfrm>
          </p:grpSpPr>
          <p:sp>
            <p:nvSpPr>
              <p:cNvPr id="1786" name="Freeform 762"/>
              <p:cNvSpPr>
                <a:spLocks/>
              </p:cNvSpPr>
              <p:nvPr/>
            </p:nvSpPr>
            <p:spPr bwMode="auto">
              <a:xfrm>
                <a:off x="1520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7" name="Group 763"/>
            <p:cNvGrpSpPr>
              <a:grpSpLocks/>
            </p:cNvGrpSpPr>
            <p:nvPr/>
          </p:nvGrpSpPr>
          <p:grpSpPr bwMode="auto">
            <a:xfrm>
              <a:off x="1528" y="5301"/>
              <a:ext cx="2" cy="394"/>
              <a:chOff x="1528" y="5301"/>
              <a:chExt cx="2" cy="394"/>
            </a:xfrm>
          </p:grpSpPr>
          <p:sp>
            <p:nvSpPr>
              <p:cNvPr id="1788" name="Freeform 764"/>
              <p:cNvSpPr>
                <a:spLocks/>
              </p:cNvSpPr>
              <p:nvPr/>
            </p:nvSpPr>
            <p:spPr bwMode="auto">
              <a:xfrm>
                <a:off x="1528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9" name="Group 765"/>
            <p:cNvGrpSpPr>
              <a:grpSpLocks/>
            </p:cNvGrpSpPr>
            <p:nvPr/>
          </p:nvGrpSpPr>
          <p:grpSpPr bwMode="auto">
            <a:xfrm>
              <a:off x="1906" y="5301"/>
              <a:ext cx="2" cy="394"/>
              <a:chOff x="1906" y="5301"/>
              <a:chExt cx="2" cy="394"/>
            </a:xfrm>
          </p:grpSpPr>
          <p:sp>
            <p:nvSpPr>
              <p:cNvPr id="1790" name="Freeform 766"/>
              <p:cNvSpPr>
                <a:spLocks/>
              </p:cNvSpPr>
              <p:nvPr/>
            </p:nvSpPr>
            <p:spPr bwMode="auto">
              <a:xfrm>
                <a:off x="1906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91" name="Group 767"/>
            <p:cNvGrpSpPr>
              <a:grpSpLocks/>
            </p:cNvGrpSpPr>
            <p:nvPr/>
          </p:nvGrpSpPr>
          <p:grpSpPr bwMode="auto">
            <a:xfrm>
              <a:off x="1898" y="5309"/>
              <a:ext cx="394" cy="2"/>
              <a:chOff x="1898" y="5309"/>
              <a:chExt cx="394" cy="2"/>
            </a:xfrm>
          </p:grpSpPr>
          <p:sp>
            <p:nvSpPr>
              <p:cNvPr id="1792" name="Freeform 768"/>
              <p:cNvSpPr>
                <a:spLocks/>
              </p:cNvSpPr>
              <p:nvPr/>
            </p:nvSpPr>
            <p:spPr bwMode="auto">
              <a:xfrm>
                <a:off x="1898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93" name="Group 769"/>
            <p:cNvGrpSpPr>
              <a:grpSpLocks/>
            </p:cNvGrpSpPr>
            <p:nvPr/>
          </p:nvGrpSpPr>
          <p:grpSpPr bwMode="auto">
            <a:xfrm>
              <a:off x="1898" y="5687"/>
              <a:ext cx="394" cy="2"/>
              <a:chOff x="1898" y="5687"/>
              <a:chExt cx="394" cy="2"/>
            </a:xfrm>
          </p:grpSpPr>
          <p:sp>
            <p:nvSpPr>
              <p:cNvPr id="1794" name="Freeform 770"/>
              <p:cNvSpPr>
                <a:spLocks/>
              </p:cNvSpPr>
              <p:nvPr/>
            </p:nvSpPr>
            <p:spPr bwMode="auto">
              <a:xfrm>
                <a:off x="1898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95" name="Group 771"/>
            <p:cNvGrpSpPr>
              <a:grpSpLocks/>
            </p:cNvGrpSpPr>
            <p:nvPr/>
          </p:nvGrpSpPr>
          <p:grpSpPr bwMode="auto">
            <a:xfrm>
              <a:off x="1906" y="5301"/>
              <a:ext cx="2" cy="394"/>
              <a:chOff x="1906" y="5301"/>
              <a:chExt cx="2" cy="394"/>
            </a:xfrm>
          </p:grpSpPr>
          <p:sp>
            <p:nvSpPr>
              <p:cNvPr id="1796" name="Freeform 772"/>
              <p:cNvSpPr>
                <a:spLocks/>
              </p:cNvSpPr>
              <p:nvPr/>
            </p:nvSpPr>
            <p:spPr bwMode="auto">
              <a:xfrm>
                <a:off x="1906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97" name="Group 773"/>
            <p:cNvGrpSpPr>
              <a:grpSpLocks/>
            </p:cNvGrpSpPr>
            <p:nvPr/>
          </p:nvGrpSpPr>
          <p:grpSpPr bwMode="auto">
            <a:xfrm>
              <a:off x="2284" y="5301"/>
              <a:ext cx="2" cy="394"/>
              <a:chOff x="2284" y="5301"/>
              <a:chExt cx="2" cy="394"/>
            </a:xfrm>
          </p:grpSpPr>
          <p:sp>
            <p:nvSpPr>
              <p:cNvPr id="1798" name="Freeform 774"/>
              <p:cNvSpPr>
                <a:spLocks/>
              </p:cNvSpPr>
              <p:nvPr/>
            </p:nvSpPr>
            <p:spPr bwMode="auto">
              <a:xfrm>
                <a:off x="2284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99" name="Group 775"/>
            <p:cNvGrpSpPr>
              <a:grpSpLocks/>
            </p:cNvGrpSpPr>
            <p:nvPr/>
          </p:nvGrpSpPr>
          <p:grpSpPr bwMode="auto">
            <a:xfrm>
              <a:off x="2276" y="5309"/>
              <a:ext cx="379" cy="2"/>
              <a:chOff x="2276" y="5309"/>
              <a:chExt cx="379" cy="2"/>
            </a:xfrm>
          </p:grpSpPr>
          <p:sp>
            <p:nvSpPr>
              <p:cNvPr id="1800" name="Freeform 776"/>
              <p:cNvSpPr>
                <a:spLocks/>
              </p:cNvSpPr>
              <p:nvPr/>
            </p:nvSpPr>
            <p:spPr bwMode="auto">
              <a:xfrm>
                <a:off x="2276" y="5309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1" name="Group 777"/>
            <p:cNvGrpSpPr>
              <a:grpSpLocks/>
            </p:cNvGrpSpPr>
            <p:nvPr/>
          </p:nvGrpSpPr>
          <p:grpSpPr bwMode="auto">
            <a:xfrm>
              <a:off x="2284" y="5301"/>
              <a:ext cx="2" cy="379"/>
              <a:chOff x="2284" y="5301"/>
              <a:chExt cx="2" cy="379"/>
            </a:xfrm>
          </p:grpSpPr>
          <p:sp>
            <p:nvSpPr>
              <p:cNvPr id="1802" name="Freeform 778"/>
              <p:cNvSpPr>
                <a:spLocks/>
              </p:cNvSpPr>
              <p:nvPr/>
            </p:nvSpPr>
            <p:spPr bwMode="auto">
              <a:xfrm>
                <a:off x="2284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3" name="Group 779"/>
            <p:cNvGrpSpPr>
              <a:grpSpLocks/>
            </p:cNvGrpSpPr>
            <p:nvPr/>
          </p:nvGrpSpPr>
          <p:grpSpPr bwMode="auto">
            <a:xfrm>
              <a:off x="2654" y="5309"/>
              <a:ext cx="394" cy="2"/>
              <a:chOff x="2654" y="5309"/>
              <a:chExt cx="394" cy="2"/>
            </a:xfrm>
          </p:grpSpPr>
          <p:sp>
            <p:nvSpPr>
              <p:cNvPr id="1804" name="Freeform 780"/>
              <p:cNvSpPr>
                <a:spLocks/>
              </p:cNvSpPr>
              <p:nvPr/>
            </p:nvSpPr>
            <p:spPr bwMode="auto">
              <a:xfrm>
                <a:off x="2654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5" name="Group 781"/>
            <p:cNvGrpSpPr>
              <a:grpSpLocks/>
            </p:cNvGrpSpPr>
            <p:nvPr/>
          </p:nvGrpSpPr>
          <p:grpSpPr bwMode="auto">
            <a:xfrm>
              <a:off x="3040" y="5301"/>
              <a:ext cx="2" cy="379"/>
              <a:chOff x="3040" y="5301"/>
              <a:chExt cx="2" cy="379"/>
            </a:xfrm>
          </p:grpSpPr>
          <p:sp>
            <p:nvSpPr>
              <p:cNvPr id="1806" name="Freeform 782"/>
              <p:cNvSpPr>
                <a:spLocks/>
              </p:cNvSpPr>
              <p:nvPr/>
            </p:nvSpPr>
            <p:spPr bwMode="auto">
              <a:xfrm>
                <a:off x="3040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7" name="Group 783"/>
            <p:cNvGrpSpPr>
              <a:grpSpLocks/>
            </p:cNvGrpSpPr>
            <p:nvPr/>
          </p:nvGrpSpPr>
          <p:grpSpPr bwMode="auto">
            <a:xfrm>
              <a:off x="3032" y="5309"/>
              <a:ext cx="394" cy="2"/>
              <a:chOff x="3032" y="5309"/>
              <a:chExt cx="394" cy="2"/>
            </a:xfrm>
          </p:grpSpPr>
          <p:sp>
            <p:nvSpPr>
              <p:cNvPr id="1808" name="Freeform 784"/>
              <p:cNvSpPr>
                <a:spLocks/>
              </p:cNvSpPr>
              <p:nvPr/>
            </p:nvSpPr>
            <p:spPr bwMode="auto">
              <a:xfrm>
                <a:off x="3032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09" name="Group 785"/>
            <p:cNvGrpSpPr>
              <a:grpSpLocks/>
            </p:cNvGrpSpPr>
            <p:nvPr/>
          </p:nvGrpSpPr>
          <p:grpSpPr bwMode="auto">
            <a:xfrm>
              <a:off x="3032" y="5687"/>
              <a:ext cx="394" cy="2"/>
              <a:chOff x="3032" y="5687"/>
              <a:chExt cx="394" cy="2"/>
            </a:xfrm>
          </p:grpSpPr>
          <p:sp>
            <p:nvSpPr>
              <p:cNvPr id="1810" name="Freeform 786"/>
              <p:cNvSpPr>
                <a:spLocks/>
              </p:cNvSpPr>
              <p:nvPr/>
            </p:nvSpPr>
            <p:spPr bwMode="auto">
              <a:xfrm>
                <a:off x="3032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11" name="Group 787"/>
            <p:cNvGrpSpPr>
              <a:grpSpLocks/>
            </p:cNvGrpSpPr>
            <p:nvPr/>
          </p:nvGrpSpPr>
          <p:grpSpPr bwMode="auto">
            <a:xfrm>
              <a:off x="3040" y="5301"/>
              <a:ext cx="2" cy="394"/>
              <a:chOff x="3040" y="5301"/>
              <a:chExt cx="2" cy="394"/>
            </a:xfrm>
          </p:grpSpPr>
          <p:sp>
            <p:nvSpPr>
              <p:cNvPr id="1812" name="Freeform 788"/>
              <p:cNvSpPr>
                <a:spLocks/>
              </p:cNvSpPr>
              <p:nvPr/>
            </p:nvSpPr>
            <p:spPr bwMode="auto">
              <a:xfrm>
                <a:off x="3040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13" name="Group 789"/>
            <p:cNvGrpSpPr>
              <a:grpSpLocks/>
            </p:cNvGrpSpPr>
            <p:nvPr/>
          </p:nvGrpSpPr>
          <p:grpSpPr bwMode="auto">
            <a:xfrm>
              <a:off x="3418" y="5301"/>
              <a:ext cx="2" cy="394"/>
              <a:chOff x="3418" y="5301"/>
              <a:chExt cx="2" cy="394"/>
            </a:xfrm>
          </p:grpSpPr>
          <p:sp>
            <p:nvSpPr>
              <p:cNvPr id="1814" name="Freeform 790"/>
              <p:cNvSpPr>
                <a:spLocks/>
              </p:cNvSpPr>
              <p:nvPr/>
            </p:nvSpPr>
            <p:spPr bwMode="auto">
              <a:xfrm>
                <a:off x="3418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15" name="Group 791"/>
            <p:cNvGrpSpPr>
              <a:grpSpLocks/>
            </p:cNvGrpSpPr>
            <p:nvPr/>
          </p:nvGrpSpPr>
          <p:grpSpPr bwMode="auto">
            <a:xfrm>
              <a:off x="3410" y="5309"/>
              <a:ext cx="394" cy="2"/>
              <a:chOff x="3410" y="5309"/>
              <a:chExt cx="394" cy="2"/>
            </a:xfrm>
          </p:grpSpPr>
          <p:sp>
            <p:nvSpPr>
              <p:cNvPr id="1816" name="Freeform 792"/>
              <p:cNvSpPr>
                <a:spLocks/>
              </p:cNvSpPr>
              <p:nvPr/>
            </p:nvSpPr>
            <p:spPr bwMode="auto">
              <a:xfrm>
                <a:off x="3410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17" name="Group 793"/>
            <p:cNvGrpSpPr>
              <a:grpSpLocks/>
            </p:cNvGrpSpPr>
            <p:nvPr/>
          </p:nvGrpSpPr>
          <p:grpSpPr bwMode="auto">
            <a:xfrm>
              <a:off x="3418" y="5301"/>
              <a:ext cx="2" cy="379"/>
              <a:chOff x="3418" y="5301"/>
              <a:chExt cx="2" cy="379"/>
            </a:xfrm>
          </p:grpSpPr>
          <p:sp>
            <p:nvSpPr>
              <p:cNvPr id="1818" name="Freeform 794"/>
              <p:cNvSpPr>
                <a:spLocks/>
              </p:cNvSpPr>
              <p:nvPr/>
            </p:nvSpPr>
            <p:spPr bwMode="auto">
              <a:xfrm>
                <a:off x="3418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19" name="Group 795"/>
            <p:cNvGrpSpPr>
              <a:grpSpLocks/>
            </p:cNvGrpSpPr>
            <p:nvPr/>
          </p:nvGrpSpPr>
          <p:grpSpPr bwMode="auto">
            <a:xfrm>
              <a:off x="3796" y="5301"/>
              <a:ext cx="2" cy="379"/>
              <a:chOff x="3796" y="5301"/>
              <a:chExt cx="2" cy="379"/>
            </a:xfrm>
          </p:grpSpPr>
          <p:sp>
            <p:nvSpPr>
              <p:cNvPr id="1820" name="Freeform 796"/>
              <p:cNvSpPr>
                <a:spLocks/>
              </p:cNvSpPr>
              <p:nvPr/>
            </p:nvSpPr>
            <p:spPr bwMode="auto">
              <a:xfrm>
                <a:off x="3796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21" name="Group 797"/>
            <p:cNvGrpSpPr>
              <a:grpSpLocks/>
            </p:cNvGrpSpPr>
            <p:nvPr/>
          </p:nvGrpSpPr>
          <p:grpSpPr bwMode="auto">
            <a:xfrm>
              <a:off x="3789" y="5309"/>
              <a:ext cx="394" cy="2"/>
              <a:chOff x="3789" y="5309"/>
              <a:chExt cx="394" cy="2"/>
            </a:xfrm>
          </p:grpSpPr>
          <p:sp>
            <p:nvSpPr>
              <p:cNvPr id="1822" name="Freeform 798"/>
              <p:cNvSpPr>
                <a:spLocks/>
              </p:cNvSpPr>
              <p:nvPr/>
            </p:nvSpPr>
            <p:spPr bwMode="auto">
              <a:xfrm>
                <a:off x="3789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23" name="Group 799"/>
            <p:cNvGrpSpPr>
              <a:grpSpLocks/>
            </p:cNvGrpSpPr>
            <p:nvPr/>
          </p:nvGrpSpPr>
          <p:grpSpPr bwMode="auto">
            <a:xfrm>
              <a:off x="3789" y="5687"/>
              <a:ext cx="394" cy="2"/>
              <a:chOff x="3789" y="5687"/>
              <a:chExt cx="394" cy="2"/>
            </a:xfrm>
          </p:grpSpPr>
          <p:sp>
            <p:nvSpPr>
              <p:cNvPr id="1824" name="Freeform 800"/>
              <p:cNvSpPr>
                <a:spLocks/>
              </p:cNvSpPr>
              <p:nvPr/>
            </p:nvSpPr>
            <p:spPr bwMode="auto">
              <a:xfrm>
                <a:off x="3789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25" name="Group 801"/>
            <p:cNvGrpSpPr>
              <a:grpSpLocks/>
            </p:cNvGrpSpPr>
            <p:nvPr/>
          </p:nvGrpSpPr>
          <p:grpSpPr bwMode="auto">
            <a:xfrm>
              <a:off x="3796" y="5301"/>
              <a:ext cx="2" cy="394"/>
              <a:chOff x="3796" y="5301"/>
              <a:chExt cx="2" cy="394"/>
            </a:xfrm>
          </p:grpSpPr>
          <p:sp>
            <p:nvSpPr>
              <p:cNvPr id="1826" name="Freeform 802"/>
              <p:cNvSpPr>
                <a:spLocks/>
              </p:cNvSpPr>
              <p:nvPr/>
            </p:nvSpPr>
            <p:spPr bwMode="auto">
              <a:xfrm>
                <a:off x="3796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27" name="Group 803"/>
            <p:cNvGrpSpPr>
              <a:grpSpLocks/>
            </p:cNvGrpSpPr>
            <p:nvPr/>
          </p:nvGrpSpPr>
          <p:grpSpPr bwMode="auto">
            <a:xfrm>
              <a:off x="4174" y="5301"/>
              <a:ext cx="2" cy="394"/>
              <a:chOff x="4174" y="5301"/>
              <a:chExt cx="2" cy="394"/>
            </a:xfrm>
          </p:grpSpPr>
          <p:sp>
            <p:nvSpPr>
              <p:cNvPr id="1828" name="Freeform 804"/>
              <p:cNvSpPr>
                <a:spLocks/>
              </p:cNvSpPr>
              <p:nvPr/>
            </p:nvSpPr>
            <p:spPr bwMode="auto">
              <a:xfrm>
                <a:off x="4174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29" name="Group 805"/>
            <p:cNvGrpSpPr>
              <a:grpSpLocks/>
            </p:cNvGrpSpPr>
            <p:nvPr/>
          </p:nvGrpSpPr>
          <p:grpSpPr bwMode="auto">
            <a:xfrm>
              <a:off x="4167" y="5309"/>
              <a:ext cx="394" cy="2"/>
              <a:chOff x="4167" y="5309"/>
              <a:chExt cx="394" cy="2"/>
            </a:xfrm>
          </p:grpSpPr>
          <p:sp>
            <p:nvSpPr>
              <p:cNvPr id="1830" name="Freeform 806"/>
              <p:cNvSpPr>
                <a:spLocks/>
              </p:cNvSpPr>
              <p:nvPr/>
            </p:nvSpPr>
            <p:spPr bwMode="auto">
              <a:xfrm>
                <a:off x="4167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1" name="Group 807"/>
            <p:cNvGrpSpPr>
              <a:grpSpLocks/>
            </p:cNvGrpSpPr>
            <p:nvPr/>
          </p:nvGrpSpPr>
          <p:grpSpPr bwMode="auto">
            <a:xfrm>
              <a:off x="4174" y="5301"/>
              <a:ext cx="2" cy="379"/>
              <a:chOff x="4174" y="5301"/>
              <a:chExt cx="2" cy="379"/>
            </a:xfrm>
          </p:grpSpPr>
          <p:sp>
            <p:nvSpPr>
              <p:cNvPr id="1832" name="Freeform 808"/>
              <p:cNvSpPr>
                <a:spLocks/>
              </p:cNvSpPr>
              <p:nvPr/>
            </p:nvSpPr>
            <p:spPr bwMode="auto">
              <a:xfrm>
                <a:off x="4174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3" name="Group 809"/>
            <p:cNvGrpSpPr>
              <a:grpSpLocks/>
            </p:cNvGrpSpPr>
            <p:nvPr/>
          </p:nvGrpSpPr>
          <p:grpSpPr bwMode="auto">
            <a:xfrm>
              <a:off x="4552" y="5301"/>
              <a:ext cx="2" cy="379"/>
              <a:chOff x="4552" y="5301"/>
              <a:chExt cx="2" cy="379"/>
            </a:xfrm>
          </p:grpSpPr>
          <p:sp>
            <p:nvSpPr>
              <p:cNvPr id="1834" name="Freeform 810"/>
              <p:cNvSpPr>
                <a:spLocks/>
              </p:cNvSpPr>
              <p:nvPr/>
            </p:nvSpPr>
            <p:spPr bwMode="auto">
              <a:xfrm>
                <a:off x="4552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5" name="Group 811"/>
            <p:cNvGrpSpPr>
              <a:grpSpLocks/>
            </p:cNvGrpSpPr>
            <p:nvPr/>
          </p:nvGrpSpPr>
          <p:grpSpPr bwMode="auto">
            <a:xfrm>
              <a:off x="4545" y="5309"/>
              <a:ext cx="394" cy="2"/>
              <a:chOff x="4545" y="5309"/>
              <a:chExt cx="394" cy="2"/>
            </a:xfrm>
          </p:grpSpPr>
          <p:sp>
            <p:nvSpPr>
              <p:cNvPr id="1836" name="Freeform 812"/>
              <p:cNvSpPr>
                <a:spLocks/>
              </p:cNvSpPr>
              <p:nvPr/>
            </p:nvSpPr>
            <p:spPr bwMode="auto">
              <a:xfrm>
                <a:off x="4545" y="530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7" name="Group 813"/>
            <p:cNvGrpSpPr>
              <a:grpSpLocks/>
            </p:cNvGrpSpPr>
            <p:nvPr/>
          </p:nvGrpSpPr>
          <p:grpSpPr bwMode="auto">
            <a:xfrm>
              <a:off x="4545" y="5687"/>
              <a:ext cx="394" cy="2"/>
              <a:chOff x="4545" y="5687"/>
              <a:chExt cx="394" cy="2"/>
            </a:xfrm>
          </p:grpSpPr>
          <p:sp>
            <p:nvSpPr>
              <p:cNvPr id="1838" name="Freeform 814"/>
              <p:cNvSpPr>
                <a:spLocks/>
              </p:cNvSpPr>
              <p:nvPr/>
            </p:nvSpPr>
            <p:spPr bwMode="auto">
              <a:xfrm>
                <a:off x="4545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39" name="Group 815"/>
            <p:cNvGrpSpPr>
              <a:grpSpLocks/>
            </p:cNvGrpSpPr>
            <p:nvPr/>
          </p:nvGrpSpPr>
          <p:grpSpPr bwMode="auto">
            <a:xfrm>
              <a:off x="4552" y="5301"/>
              <a:ext cx="2" cy="394"/>
              <a:chOff x="4552" y="5301"/>
              <a:chExt cx="2" cy="394"/>
            </a:xfrm>
          </p:grpSpPr>
          <p:sp>
            <p:nvSpPr>
              <p:cNvPr id="1840" name="Freeform 816"/>
              <p:cNvSpPr>
                <a:spLocks/>
              </p:cNvSpPr>
              <p:nvPr/>
            </p:nvSpPr>
            <p:spPr bwMode="auto">
              <a:xfrm>
                <a:off x="4552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1" name="Group 817"/>
            <p:cNvGrpSpPr>
              <a:grpSpLocks/>
            </p:cNvGrpSpPr>
            <p:nvPr/>
          </p:nvGrpSpPr>
          <p:grpSpPr bwMode="auto">
            <a:xfrm>
              <a:off x="4930" y="5301"/>
              <a:ext cx="2" cy="394"/>
              <a:chOff x="4930" y="5301"/>
              <a:chExt cx="2" cy="394"/>
            </a:xfrm>
          </p:grpSpPr>
          <p:sp>
            <p:nvSpPr>
              <p:cNvPr id="1842" name="Freeform 818"/>
              <p:cNvSpPr>
                <a:spLocks/>
              </p:cNvSpPr>
              <p:nvPr/>
            </p:nvSpPr>
            <p:spPr bwMode="auto">
              <a:xfrm>
                <a:off x="4930" y="5301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3" name="Group 819"/>
            <p:cNvGrpSpPr>
              <a:grpSpLocks/>
            </p:cNvGrpSpPr>
            <p:nvPr/>
          </p:nvGrpSpPr>
          <p:grpSpPr bwMode="auto">
            <a:xfrm>
              <a:off x="4923" y="5309"/>
              <a:ext cx="379" cy="2"/>
              <a:chOff x="4923" y="5309"/>
              <a:chExt cx="379" cy="2"/>
            </a:xfrm>
          </p:grpSpPr>
          <p:sp>
            <p:nvSpPr>
              <p:cNvPr id="1844" name="Freeform 820"/>
              <p:cNvSpPr>
                <a:spLocks/>
              </p:cNvSpPr>
              <p:nvPr/>
            </p:nvSpPr>
            <p:spPr bwMode="auto">
              <a:xfrm>
                <a:off x="4923" y="5309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5" name="Group 821"/>
            <p:cNvGrpSpPr>
              <a:grpSpLocks/>
            </p:cNvGrpSpPr>
            <p:nvPr/>
          </p:nvGrpSpPr>
          <p:grpSpPr bwMode="auto">
            <a:xfrm>
              <a:off x="4930" y="5301"/>
              <a:ext cx="2" cy="379"/>
              <a:chOff x="4930" y="5301"/>
              <a:chExt cx="2" cy="379"/>
            </a:xfrm>
          </p:grpSpPr>
          <p:sp>
            <p:nvSpPr>
              <p:cNvPr id="1846" name="Freeform 822"/>
              <p:cNvSpPr>
                <a:spLocks/>
              </p:cNvSpPr>
              <p:nvPr/>
            </p:nvSpPr>
            <p:spPr bwMode="auto">
              <a:xfrm>
                <a:off x="4930" y="5301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7" name="Group 823"/>
            <p:cNvGrpSpPr>
              <a:grpSpLocks/>
            </p:cNvGrpSpPr>
            <p:nvPr/>
          </p:nvGrpSpPr>
          <p:grpSpPr bwMode="auto">
            <a:xfrm>
              <a:off x="8" y="5687"/>
              <a:ext cx="394" cy="2"/>
              <a:chOff x="8" y="5687"/>
              <a:chExt cx="394" cy="2"/>
            </a:xfrm>
          </p:grpSpPr>
          <p:sp>
            <p:nvSpPr>
              <p:cNvPr id="1848" name="Freeform 824"/>
              <p:cNvSpPr>
                <a:spLocks/>
              </p:cNvSpPr>
              <p:nvPr/>
            </p:nvSpPr>
            <p:spPr bwMode="auto">
              <a:xfrm>
                <a:off x="8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9" name="Group 825"/>
            <p:cNvGrpSpPr>
              <a:grpSpLocks/>
            </p:cNvGrpSpPr>
            <p:nvPr/>
          </p:nvGrpSpPr>
          <p:grpSpPr bwMode="auto">
            <a:xfrm>
              <a:off x="8" y="6065"/>
              <a:ext cx="394" cy="2"/>
              <a:chOff x="8" y="6065"/>
              <a:chExt cx="394" cy="2"/>
            </a:xfrm>
          </p:grpSpPr>
          <p:sp>
            <p:nvSpPr>
              <p:cNvPr id="1850" name="Freeform 826"/>
              <p:cNvSpPr>
                <a:spLocks/>
              </p:cNvSpPr>
              <p:nvPr/>
            </p:nvSpPr>
            <p:spPr bwMode="auto">
              <a:xfrm>
                <a:off x="8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1" name="Group 827"/>
            <p:cNvGrpSpPr>
              <a:grpSpLocks/>
            </p:cNvGrpSpPr>
            <p:nvPr/>
          </p:nvGrpSpPr>
          <p:grpSpPr bwMode="auto">
            <a:xfrm>
              <a:off x="15" y="5679"/>
              <a:ext cx="2" cy="394"/>
              <a:chOff x="15" y="5679"/>
              <a:chExt cx="2" cy="394"/>
            </a:xfrm>
          </p:grpSpPr>
          <p:sp>
            <p:nvSpPr>
              <p:cNvPr id="1852" name="Freeform 828"/>
              <p:cNvSpPr>
                <a:spLocks/>
              </p:cNvSpPr>
              <p:nvPr/>
            </p:nvSpPr>
            <p:spPr bwMode="auto">
              <a:xfrm>
                <a:off x="15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3" name="Group 829"/>
            <p:cNvGrpSpPr>
              <a:grpSpLocks/>
            </p:cNvGrpSpPr>
            <p:nvPr/>
          </p:nvGrpSpPr>
          <p:grpSpPr bwMode="auto">
            <a:xfrm>
              <a:off x="393" y="5679"/>
              <a:ext cx="2" cy="394"/>
              <a:chOff x="393" y="5679"/>
              <a:chExt cx="2" cy="394"/>
            </a:xfrm>
          </p:grpSpPr>
          <p:sp>
            <p:nvSpPr>
              <p:cNvPr id="1854" name="Freeform 830"/>
              <p:cNvSpPr>
                <a:spLocks/>
              </p:cNvSpPr>
              <p:nvPr/>
            </p:nvSpPr>
            <p:spPr bwMode="auto">
              <a:xfrm>
                <a:off x="393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5" name="Group 831"/>
            <p:cNvGrpSpPr>
              <a:grpSpLocks/>
            </p:cNvGrpSpPr>
            <p:nvPr/>
          </p:nvGrpSpPr>
          <p:grpSpPr bwMode="auto">
            <a:xfrm>
              <a:off x="386" y="5687"/>
              <a:ext cx="394" cy="2"/>
              <a:chOff x="386" y="5687"/>
              <a:chExt cx="394" cy="2"/>
            </a:xfrm>
          </p:grpSpPr>
          <p:sp>
            <p:nvSpPr>
              <p:cNvPr id="1856" name="Freeform 832"/>
              <p:cNvSpPr>
                <a:spLocks/>
              </p:cNvSpPr>
              <p:nvPr/>
            </p:nvSpPr>
            <p:spPr bwMode="auto">
              <a:xfrm>
                <a:off x="386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7" name="Group 833"/>
            <p:cNvGrpSpPr>
              <a:grpSpLocks/>
            </p:cNvGrpSpPr>
            <p:nvPr/>
          </p:nvGrpSpPr>
          <p:grpSpPr bwMode="auto">
            <a:xfrm>
              <a:off x="386" y="6065"/>
              <a:ext cx="394" cy="2"/>
              <a:chOff x="386" y="6065"/>
              <a:chExt cx="394" cy="2"/>
            </a:xfrm>
          </p:grpSpPr>
          <p:sp>
            <p:nvSpPr>
              <p:cNvPr id="1858" name="Freeform 834"/>
              <p:cNvSpPr>
                <a:spLocks/>
              </p:cNvSpPr>
              <p:nvPr/>
            </p:nvSpPr>
            <p:spPr bwMode="auto">
              <a:xfrm>
                <a:off x="386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9" name="Group 835"/>
            <p:cNvGrpSpPr>
              <a:grpSpLocks/>
            </p:cNvGrpSpPr>
            <p:nvPr/>
          </p:nvGrpSpPr>
          <p:grpSpPr bwMode="auto">
            <a:xfrm>
              <a:off x="393" y="5679"/>
              <a:ext cx="2" cy="394"/>
              <a:chOff x="393" y="5679"/>
              <a:chExt cx="2" cy="394"/>
            </a:xfrm>
          </p:grpSpPr>
          <p:sp>
            <p:nvSpPr>
              <p:cNvPr id="1860" name="Freeform 836"/>
              <p:cNvSpPr>
                <a:spLocks/>
              </p:cNvSpPr>
              <p:nvPr/>
            </p:nvSpPr>
            <p:spPr bwMode="auto">
              <a:xfrm>
                <a:off x="393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61" name="Group 837"/>
            <p:cNvGrpSpPr>
              <a:grpSpLocks/>
            </p:cNvGrpSpPr>
            <p:nvPr/>
          </p:nvGrpSpPr>
          <p:grpSpPr bwMode="auto">
            <a:xfrm>
              <a:off x="771" y="5679"/>
              <a:ext cx="2" cy="394"/>
              <a:chOff x="771" y="5679"/>
              <a:chExt cx="2" cy="394"/>
            </a:xfrm>
          </p:grpSpPr>
          <p:sp>
            <p:nvSpPr>
              <p:cNvPr id="1862" name="Freeform 838"/>
              <p:cNvSpPr>
                <a:spLocks/>
              </p:cNvSpPr>
              <p:nvPr/>
            </p:nvSpPr>
            <p:spPr bwMode="auto">
              <a:xfrm>
                <a:off x="771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63" name="Group 839"/>
            <p:cNvGrpSpPr>
              <a:grpSpLocks/>
            </p:cNvGrpSpPr>
            <p:nvPr/>
          </p:nvGrpSpPr>
          <p:grpSpPr bwMode="auto">
            <a:xfrm>
              <a:off x="764" y="5687"/>
              <a:ext cx="394" cy="2"/>
              <a:chOff x="764" y="5687"/>
              <a:chExt cx="394" cy="2"/>
            </a:xfrm>
          </p:grpSpPr>
          <p:sp>
            <p:nvSpPr>
              <p:cNvPr id="1864" name="Freeform 840"/>
              <p:cNvSpPr>
                <a:spLocks/>
              </p:cNvSpPr>
              <p:nvPr/>
            </p:nvSpPr>
            <p:spPr bwMode="auto">
              <a:xfrm>
                <a:off x="764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65" name="Group 841"/>
            <p:cNvGrpSpPr>
              <a:grpSpLocks/>
            </p:cNvGrpSpPr>
            <p:nvPr/>
          </p:nvGrpSpPr>
          <p:grpSpPr bwMode="auto">
            <a:xfrm>
              <a:off x="764" y="6065"/>
              <a:ext cx="394" cy="2"/>
              <a:chOff x="764" y="6065"/>
              <a:chExt cx="394" cy="2"/>
            </a:xfrm>
          </p:grpSpPr>
          <p:sp>
            <p:nvSpPr>
              <p:cNvPr id="1866" name="Freeform 842"/>
              <p:cNvSpPr>
                <a:spLocks/>
              </p:cNvSpPr>
              <p:nvPr/>
            </p:nvSpPr>
            <p:spPr bwMode="auto">
              <a:xfrm>
                <a:off x="764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67" name="Group 843"/>
            <p:cNvGrpSpPr>
              <a:grpSpLocks/>
            </p:cNvGrpSpPr>
            <p:nvPr/>
          </p:nvGrpSpPr>
          <p:grpSpPr bwMode="auto">
            <a:xfrm>
              <a:off x="771" y="5679"/>
              <a:ext cx="2" cy="394"/>
              <a:chOff x="771" y="5679"/>
              <a:chExt cx="2" cy="394"/>
            </a:xfrm>
          </p:grpSpPr>
          <p:sp>
            <p:nvSpPr>
              <p:cNvPr id="1868" name="Freeform 844"/>
              <p:cNvSpPr>
                <a:spLocks/>
              </p:cNvSpPr>
              <p:nvPr/>
            </p:nvSpPr>
            <p:spPr bwMode="auto">
              <a:xfrm>
                <a:off x="771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69" name="Group 845"/>
            <p:cNvGrpSpPr>
              <a:grpSpLocks/>
            </p:cNvGrpSpPr>
            <p:nvPr/>
          </p:nvGrpSpPr>
          <p:grpSpPr bwMode="auto">
            <a:xfrm>
              <a:off x="1149" y="5679"/>
              <a:ext cx="2" cy="394"/>
              <a:chOff x="1149" y="5679"/>
              <a:chExt cx="2" cy="394"/>
            </a:xfrm>
          </p:grpSpPr>
          <p:sp>
            <p:nvSpPr>
              <p:cNvPr id="1870" name="Freeform 846"/>
              <p:cNvSpPr>
                <a:spLocks/>
              </p:cNvSpPr>
              <p:nvPr/>
            </p:nvSpPr>
            <p:spPr bwMode="auto">
              <a:xfrm>
                <a:off x="1149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71" name="Group 847"/>
            <p:cNvGrpSpPr>
              <a:grpSpLocks/>
            </p:cNvGrpSpPr>
            <p:nvPr/>
          </p:nvGrpSpPr>
          <p:grpSpPr bwMode="auto">
            <a:xfrm>
              <a:off x="1142" y="5687"/>
              <a:ext cx="394" cy="2"/>
              <a:chOff x="1142" y="5687"/>
              <a:chExt cx="394" cy="2"/>
            </a:xfrm>
          </p:grpSpPr>
          <p:sp>
            <p:nvSpPr>
              <p:cNvPr id="1872" name="Freeform 848"/>
              <p:cNvSpPr>
                <a:spLocks/>
              </p:cNvSpPr>
              <p:nvPr/>
            </p:nvSpPr>
            <p:spPr bwMode="auto">
              <a:xfrm>
                <a:off x="1142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73" name="Group 849"/>
            <p:cNvGrpSpPr>
              <a:grpSpLocks/>
            </p:cNvGrpSpPr>
            <p:nvPr/>
          </p:nvGrpSpPr>
          <p:grpSpPr bwMode="auto">
            <a:xfrm>
              <a:off x="1142" y="6065"/>
              <a:ext cx="394" cy="2"/>
              <a:chOff x="1142" y="6065"/>
              <a:chExt cx="394" cy="2"/>
            </a:xfrm>
          </p:grpSpPr>
          <p:sp>
            <p:nvSpPr>
              <p:cNvPr id="1874" name="Freeform 850"/>
              <p:cNvSpPr>
                <a:spLocks/>
              </p:cNvSpPr>
              <p:nvPr/>
            </p:nvSpPr>
            <p:spPr bwMode="auto">
              <a:xfrm>
                <a:off x="1142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75" name="Group 851"/>
            <p:cNvGrpSpPr>
              <a:grpSpLocks/>
            </p:cNvGrpSpPr>
            <p:nvPr/>
          </p:nvGrpSpPr>
          <p:grpSpPr bwMode="auto">
            <a:xfrm>
              <a:off x="1149" y="5679"/>
              <a:ext cx="2" cy="394"/>
              <a:chOff x="1149" y="5679"/>
              <a:chExt cx="2" cy="394"/>
            </a:xfrm>
          </p:grpSpPr>
          <p:sp>
            <p:nvSpPr>
              <p:cNvPr id="1876" name="Freeform 852"/>
              <p:cNvSpPr>
                <a:spLocks/>
              </p:cNvSpPr>
              <p:nvPr/>
            </p:nvSpPr>
            <p:spPr bwMode="auto">
              <a:xfrm>
                <a:off x="1149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77" name="Group 853"/>
            <p:cNvGrpSpPr>
              <a:grpSpLocks/>
            </p:cNvGrpSpPr>
            <p:nvPr/>
          </p:nvGrpSpPr>
          <p:grpSpPr bwMode="auto">
            <a:xfrm>
              <a:off x="1528" y="5679"/>
              <a:ext cx="2" cy="394"/>
              <a:chOff x="1528" y="5679"/>
              <a:chExt cx="2" cy="394"/>
            </a:xfrm>
          </p:grpSpPr>
          <p:sp>
            <p:nvSpPr>
              <p:cNvPr id="1878" name="Freeform 854"/>
              <p:cNvSpPr>
                <a:spLocks/>
              </p:cNvSpPr>
              <p:nvPr/>
            </p:nvSpPr>
            <p:spPr bwMode="auto">
              <a:xfrm>
                <a:off x="1528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79" name="Group 855"/>
            <p:cNvGrpSpPr>
              <a:grpSpLocks/>
            </p:cNvGrpSpPr>
            <p:nvPr/>
          </p:nvGrpSpPr>
          <p:grpSpPr bwMode="auto">
            <a:xfrm>
              <a:off x="1520" y="5687"/>
              <a:ext cx="394" cy="2"/>
              <a:chOff x="1520" y="5687"/>
              <a:chExt cx="394" cy="2"/>
            </a:xfrm>
          </p:grpSpPr>
          <p:sp>
            <p:nvSpPr>
              <p:cNvPr id="1880" name="Freeform 856"/>
              <p:cNvSpPr>
                <a:spLocks/>
              </p:cNvSpPr>
              <p:nvPr/>
            </p:nvSpPr>
            <p:spPr bwMode="auto">
              <a:xfrm>
                <a:off x="1520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81" name="Group 857"/>
            <p:cNvGrpSpPr>
              <a:grpSpLocks/>
            </p:cNvGrpSpPr>
            <p:nvPr/>
          </p:nvGrpSpPr>
          <p:grpSpPr bwMode="auto">
            <a:xfrm>
              <a:off x="1520" y="6065"/>
              <a:ext cx="394" cy="2"/>
              <a:chOff x="1520" y="6065"/>
              <a:chExt cx="394" cy="2"/>
            </a:xfrm>
          </p:grpSpPr>
          <p:sp>
            <p:nvSpPr>
              <p:cNvPr id="1882" name="Freeform 858"/>
              <p:cNvSpPr>
                <a:spLocks/>
              </p:cNvSpPr>
              <p:nvPr/>
            </p:nvSpPr>
            <p:spPr bwMode="auto">
              <a:xfrm>
                <a:off x="1520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83" name="Group 859"/>
            <p:cNvGrpSpPr>
              <a:grpSpLocks/>
            </p:cNvGrpSpPr>
            <p:nvPr/>
          </p:nvGrpSpPr>
          <p:grpSpPr bwMode="auto">
            <a:xfrm>
              <a:off x="1528" y="5679"/>
              <a:ext cx="2" cy="394"/>
              <a:chOff x="1528" y="5679"/>
              <a:chExt cx="2" cy="394"/>
            </a:xfrm>
          </p:grpSpPr>
          <p:sp>
            <p:nvSpPr>
              <p:cNvPr id="1884" name="Freeform 860"/>
              <p:cNvSpPr>
                <a:spLocks/>
              </p:cNvSpPr>
              <p:nvPr/>
            </p:nvSpPr>
            <p:spPr bwMode="auto">
              <a:xfrm>
                <a:off x="1528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85" name="Group 861"/>
            <p:cNvGrpSpPr>
              <a:grpSpLocks/>
            </p:cNvGrpSpPr>
            <p:nvPr/>
          </p:nvGrpSpPr>
          <p:grpSpPr bwMode="auto">
            <a:xfrm>
              <a:off x="1906" y="5679"/>
              <a:ext cx="2" cy="394"/>
              <a:chOff x="1906" y="5679"/>
              <a:chExt cx="2" cy="394"/>
            </a:xfrm>
          </p:grpSpPr>
          <p:sp>
            <p:nvSpPr>
              <p:cNvPr id="1886" name="Freeform 862"/>
              <p:cNvSpPr>
                <a:spLocks/>
              </p:cNvSpPr>
              <p:nvPr/>
            </p:nvSpPr>
            <p:spPr bwMode="auto">
              <a:xfrm>
                <a:off x="1906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87" name="Group 863"/>
            <p:cNvGrpSpPr>
              <a:grpSpLocks/>
            </p:cNvGrpSpPr>
            <p:nvPr/>
          </p:nvGrpSpPr>
          <p:grpSpPr bwMode="auto">
            <a:xfrm>
              <a:off x="1898" y="5687"/>
              <a:ext cx="394" cy="2"/>
              <a:chOff x="1898" y="5687"/>
              <a:chExt cx="394" cy="2"/>
            </a:xfrm>
          </p:grpSpPr>
          <p:sp>
            <p:nvSpPr>
              <p:cNvPr id="1888" name="Freeform 864"/>
              <p:cNvSpPr>
                <a:spLocks/>
              </p:cNvSpPr>
              <p:nvPr/>
            </p:nvSpPr>
            <p:spPr bwMode="auto">
              <a:xfrm>
                <a:off x="1898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89" name="Group 865"/>
            <p:cNvGrpSpPr>
              <a:grpSpLocks/>
            </p:cNvGrpSpPr>
            <p:nvPr/>
          </p:nvGrpSpPr>
          <p:grpSpPr bwMode="auto">
            <a:xfrm>
              <a:off x="1898" y="6065"/>
              <a:ext cx="394" cy="2"/>
              <a:chOff x="1898" y="6065"/>
              <a:chExt cx="394" cy="2"/>
            </a:xfrm>
          </p:grpSpPr>
          <p:sp>
            <p:nvSpPr>
              <p:cNvPr id="1890" name="Freeform 866"/>
              <p:cNvSpPr>
                <a:spLocks/>
              </p:cNvSpPr>
              <p:nvPr/>
            </p:nvSpPr>
            <p:spPr bwMode="auto">
              <a:xfrm>
                <a:off x="1898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1" name="Group 867"/>
            <p:cNvGrpSpPr>
              <a:grpSpLocks/>
            </p:cNvGrpSpPr>
            <p:nvPr/>
          </p:nvGrpSpPr>
          <p:grpSpPr bwMode="auto">
            <a:xfrm>
              <a:off x="1906" y="5679"/>
              <a:ext cx="2" cy="394"/>
              <a:chOff x="1906" y="5679"/>
              <a:chExt cx="2" cy="394"/>
            </a:xfrm>
          </p:grpSpPr>
          <p:sp>
            <p:nvSpPr>
              <p:cNvPr id="1892" name="Freeform 868"/>
              <p:cNvSpPr>
                <a:spLocks/>
              </p:cNvSpPr>
              <p:nvPr/>
            </p:nvSpPr>
            <p:spPr bwMode="auto">
              <a:xfrm>
                <a:off x="1906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3" name="Group 869"/>
            <p:cNvGrpSpPr>
              <a:grpSpLocks/>
            </p:cNvGrpSpPr>
            <p:nvPr/>
          </p:nvGrpSpPr>
          <p:grpSpPr bwMode="auto">
            <a:xfrm>
              <a:off x="2284" y="5679"/>
              <a:ext cx="2" cy="394"/>
              <a:chOff x="2284" y="5679"/>
              <a:chExt cx="2" cy="394"/>
            </a:xfrm>
          </p:grpSpPr>
          <p:sp>
            <p:nvSpPr>
              <p:cNvPr id="1894" name="Freeform 870"/>
              <p:cNvSpPr>
                <a:spLocks/>
              </p:cNvSpPr>
              <p:nvPr/>
            </p:nvSpPr>
            <p:spPr bwMode="auto">
              <a:xfrm>
                <a:off x="2284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5" name="Group 871"/>
            <p:cNvGrpSpPr>
              <a:grpSpLocks/>
            </p:cNvGrpSpPr>
            <p:nvPr/>
          </p:nvGrpSpPr>
          <p:grpSpPr bwMode="auto">
            <a:xfrm>
              <a:off x="2284" y="5679"/>
              <a:ext cx="2" cy="379"/>
              <a:chOff x="2284" y="5679"/>
              <a:chExt cx="2" cy="379"/>
            </a:xfrm>
          </p:grpSpPr>
          <p:sp>
            <p:nvSpPr>
              <p:cNvPr id="1896" name="Freeform 872"/>
              <p:cNvSpPr>
                <a:spLocks/>
              </p:cNvSpPr>
              <p:nvPr/>
            </p:nvSpPr>
            <p:spPr bwMode="auto">
              <a:xfrm>
                <a:off x="2284" y="567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7" name="Group 873"/>
            <p:cNvGrpSpPr>
              <a:grpSpLocks/>
            </p:cNvGrpSpPr>
            <p:nvPr/>
          </p:nvGrpSpPr>
          <p:grpSpPr bwMode="auto">
            <a:xfrm>
              <a:off x="3040" y="5679"/>
              <a:ext cx="2" cy="379"/>
              <a:chOff x="3040" y="5679"/>
              <a:chExt cx="2" cy="379"/>
            </a:xfrm>
          </p:grpSpPr>
          <p:sp>
            <p:nvSpPr>
              <p:cNvPr id="1898" name="Freeform 874"/>
              <p:cNvSpPr>
                <a:spLocks/>
              </p:cNvSpPr>
              <p:nvPr/>
            </p:nvSpPr>
            <p:spPr bwMode="auto">
              <a:xfrm>
                <a:off x="3040" y="567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99" name="Group 875"/>
            <p:cNvGrpSpPr>
              <a:grpSpLocks/>
            </p:cNvGrpSpPr>
            <p:nvPr/>
          </p:nvGrpSpPr>
          <p:grpSpPr bwMode="auto">
            <a:xfrm>
              <a:off x="3032" y="5687"/>
              <a:ext cx="394" cy="2"/>
              <a:chOff x="3032" y="5687"/>
              <a:chExt cx="394" cy="2"/>
            </a:xfrm>
          </p:grpSpPr>
          <p:sp>
            <p:nvSpPr>
              <p:cNvPr id="1900" name="Freeform 876"/>
              <p:cNvSpPr>
                <a:spLocks/>
              </p:cNvSpPr>
              <p:nvPr/>
            </p:nvSpPr>
            <p:spPr bwMode="auto">
              <a:xfrm>
                <a:off x="3032" y="5687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01" name="Group 877"/>
            <p:cNvGrpSpPr>
              <a:grpSpLocks/>
            </p:cNvGrpSpPr>
            <p:nvPr/>
          </p:nvGrpSpPr>
          <p:grpSpPr bwMode="auto">
            <a:xfrm>
              <a:off x="3032" y="6065"/>
              <a:ext cx="394" cy="2"/>
              <a:chOff x="3032" y="6065"/>
              <a:chExt cx="394" cy="2"/>
            </a:xfrm>
          </p:grpSpPr>
          <p:sp>
            <p:nvSpPr>
              <p:cNvPr id="1902" name="Freeform 878"/>
              <p:cNvSpPr>
                <a:spLocks/>
              </p:cNvSpPr>
              <p:nvPr/>
            </p:nvSpPr>
            <p:spPr bwMode="auto">
              <a:xfrm>
                <a:off x="3032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03" name="Group 879"/>
            <p:cNvGrpSpPr>
              <a:grpSpLocks/>
            </p:cNvGrpSpPr>
            <p:nvPr/>
          </p:nvGrpSpPr>
          <p:grpSpPr bwMode="auto">
            <a:xfrm>
              <a:off x="3040" y="5679"/>
              <a:ext cx="2" cy="394"/>
              <a:chOff x="3040" y="5679"/>
              <a:chExt cx="2" cy="394"/>
            </a:xfrm>
          </p:grpSpPr>
          <p:sp>
            <p:nvSpPr>
              <p:cNvPr id="1904" name="Freeform 880"/>
              <p:cNvSpPr>
                <a:spLocks/>
              </p:cNvSpPr>
              <p:nvPr/>
            </p:nvSpPr>
            <p:spPr bwMode="auto">
              <a:xfrm>
                <a:off x="3040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05" name="Group 881"/>
            <p:cNvGrpSpPr>
              <a:grpSpLocks/>
            </p:cNvGrpSpPr>
            <p:nvPr/>
          </p:nvGrpSpPr>
          <p:grpSpPr bwMode="auto">
            <a:xfrm>
              <a:off x="3418" y="5679"/>
              <a:ext cx="2" cy="394"/>
              <a:chOff x="3418" y="5679"/>
              <a:chExt cx="2" cy="394"/>
            </a:xfrm>
          </p:grpSpPr>
          <p:sp>
            <p:nvSpPr>
              <p:cNvPr id="1906" name="Freeform 882"/>
              <p:cNvSpPr>
                <a:spLocks/>
              </p:cNvSpPr>
              <p:nvPr/>
            </p:nvSpPr>
            <p:spPr bwMode="auto">
              <a:xfrm>
                <a:off x="3418" y="5679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07" name="Group 883"/>
            <p:cNvGrpSpPr>
              <a:grpSpLocks/>
            </p:cNvGrpSpPr>
            <p:nvPr/>
          </p:nvGrpSpPr>
          <p:grpSpPr bwMode="auto">
            <a:xfrm>
              <a:off x="3418" y="5679"/>
              <a:ext cx="2" cy="379"/>
              <a:chOff x="3418" y="5679"/>
              <a:chExt cx="2" cy="379"/>
            </a:xfrm>
          </p:grpSpPr>
          <p:sp>
            <p:nvSpPr>
              <p:cNvPr id="1908" name="Freeform 884"/>
              <p:cNvSpPr>
                <a:spLocks/>
              </p:cNvSpPr>
              <p:nvPr/>
            </p:nvSpPr>
            <p:spPr bwMode="auto">
              <a:xfrm>
                <a:off x="3418" y="5679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09" name="Group 885"/>
            <p:cNvGrpSpPr>
              <a:grpSpLocks/>
            </p:cNvGrpSpPr>
            <p:nvPr/>
          </p:nvGrpSpPr>
          <p:grpSpPr bwMode="auto">
            <a:xfrm>
              <a:off x="3789" y="5687"/>
              <a:ext cx="379" cy="2"/>
              <a:chOff x="3789" y="5687"/>
              <a:chExt cx="379" cy="2"/>
            </a:xfrm>
          </p:grpSpPr>
          <p:sp>
            <p:nvSpPr>
              <p:cNvPr id="1910" name="Freeform 886"/>
              <p:cNvSpPr>
                <a:spLocks/>
              </p:cNvSpPr>
              <p:nvPr/>
            </p:nvSpPr>
            <p:spPr bwMode="auto">
              <a:xfrm>
                <a:off x="3789" y="5687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1" name="Group 887"/>
            <p:cNvGrpSpPr>
              <a:grpSpLocks/>
            </p:cNvGrpSpPr>
            <p:nvPr/>
          </p:nvGrpSpPr>
          <p:grpSpPr bwMode="auto">
            <a:xfrm>
              <a:off x="4545" y="5687"/>
              <a:ext cx="379" cy="2"/>
              <a:chOff x="4545" y="5687"/>
              <a:chExt cx="379" cy="2"/>
            </a:xfrm>
          </p:grpSpPr>
          <p:sp>
            <p:nvSpPr>
              <p:cNvPr id="1912" name="Freeform 888"/>
              <p:cNvSpPr>
                <a:spLocks/>
              </p:cNvSpPr>
              <p:nvPr/>
            </p:nvSpPr>
            <p:spPr bwMode="auto">
              <a:xfrm>
                <a:off x="4545" y="5687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3" name="Group 889"/>
            <p:cNvGrpSpPr>
              <a:grpSpLocks/>
            </p:cNvGrpSpPr>
            <p:nvPr/>
          </p:nvGrpSpPr>
          <p:grpSpPr bwMode="auto">
            <a:xfrm>
              <a:off x="8" y="6065"/>
              <a:ext cx="379" cy="2"/>
              <a:chOff x="8" y="6065"/>
              <a:chExt cx="379" cy="2"/>
            </a:xfrm>
          </p:grpSpPr>
          <p:sp>
            <p:nvSpPr>
              <p:cNvPr id="1914" name="Freeform 890"/>
              <p:cNvSpPr>
                <a:spLocks/>
              </p:cNvSpPr>
              <p:nvPr/>
            </p:nvSpPr>
            <p:spPr bwMode="auto">
              <a:xfrm>
                <a:off x="8" y="6065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5" name="Group 891"/>
            <p:cNvGrpSpPr>
              <a:grpSpLocks/>
            </p:cNvGrpSpPr>
            <p:nvPr/>
          </p:nvGrpSpPr>
          <p:grpSpPr bwMode="auto">
            <a:xfrm>
              <a:off x="386" y="6065"/>
              <a:ext cx="379" cy="2"/>
              <a:chOff x="386" y="6065"/>
              <a:chExt cx="379" cy="2"/>
            </a:xfrm>
          </p:grpSpPr>
          <p:sp>
            <p:nvSpPr>
              <p:cNvPr id="1916" name="Freeform 892"/>
              <p:cNvSpPr>
                <a:spLocks/>
              </p:cNvSpPr>
              <p:nvPr/>
            </p:nvSpPr>
            <p:spPr bwMode="auto">
              <a:xfrm>
                <a:off x="386" y="6065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7" name="Group 893"/>
            <p:cNvGrpSpPr>
              <a:grpSpLocks/>
            </p:cNvGrpSpPr>
            <p:nvPr/>
          </p:nvGrpSpPr>
          <p:grpSpPr bwMode="auto">
            <a:xfrm>
              <a:off x="764" y="6065"/>
              <a:ext cx="394" cy="2"/>
              <a:chOff x="764" y="6065"/>
              <a:chExt cx="394" cy="2"/>
            </a:xfrm>
          </p:grpSpPr>
          <p:sp>
            <p:nvSpPr>
              <p:cNvPr id="1918" name="Freeform 894"/>
              <p:cNvSpPr>
                <a:spLocks/>
              </p:cNvSpPr>
              <p:nvPr/>
            </p:nvSpPr>
            <p:spPr bwMode="auto">
              <a:xfrm>
                <a:off x="764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19" name="Group 895"/>
            <p:cNvGrpSpPr>
              <a:grpSpLocks/>
            </p:cNvGrpSpPr>
            <p:nvPr/>
          </p:nvGrpSpPr>
          <p:grpSpPr bwMode="auto">
            <a:xfrm>
              <a:off x="1149" y="6057"/>
              <a:ext cx="2" cy="379"/>
              <a:chOff x="1149" y="6057"/>
              <a:chExt cx="2" cy="379"/>
            </a:xfrm>
          </p:grpSpPr>
          <p:sp>
            <p:nvSpPr>
              <p:cNvPr id="1920" name="Freeform 896"/>
              <p:cNvSpPr>
                <a:spLocks/>
              </p:cNvSpPr>
              <p:nvPr/>
            </p:nvSpPr>
            <p:spPr bwMode="auto">
              <a:xfrm>
                <a:off x="1149" y="605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21" name="Group 897"/>
            <p:cNvGrpSpPr>
              <a:grpSpLocks/>
            </p:cNvGrpSpPr>
            <p:nvPr/>
          </p:nvGrpSpPr>
          <p:grpSpPr bwMode="auto">
            <a:xfrm>
              <a:off x="1142" y="6065"/>
              <a:ext cx="394" cy="2"/>
              <a:chOff x="1142" y="6065"/>
              <a:chExt cx="394" cy="2"/>
            </a:xfrm>
          </p:grpSpPr>
          <p:sp>
            <p:nvSpPr>
              <p:cNvPr id="1922" name="Freeform 898"/>
              <p:cNvSpPr>
                <a:spLocks/>
              </p:cNvSpPr>
              <p:nvPr/>
            </p:nvSpPr>
            <p:spPr bwMode="auto">
              <a:xfrm>
                <a:off x="1142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23" name="Group 899"/>
            <p:cNvGrpSpPr>
              <a:grpSpLocks/>
            </p:cNvGrpSpPr>
            <p:nvPr/>
          </p:nvGrpSpPr>
          <p:grpSpPr bwMode="auto">
            <a:xfrm>
              <a:off x="1142" y="6443"/>
              <a:ext cx="394" cy="2"/>
              <a:chOff x="1142" y="6443"/>
              <a:chExt cx="394" cy="2"/>
            </a:xfrm>
          </p:grpSpPr>
          <p:sp>
            <p:nvSpPr>
              <p:cNvPr id="1924" name="Freeform 900"/>
              <p:cNvSpPr>
                <a:spLocks/>
              </p:cNvSpPr>
              <p:nvPr/>
            </p:nvSpPr>
            <p:spPr bwMode="auto">
              <a:xfrm>
                <a:off x="1142" y="644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25" name="Group 901"/>
            <p:cNvGrpSpPr>
              <a:grpSpLocks/>
            </p:cNvGrpSpPr>
            <p:nvPr/>
          </p:nvGrpSpPr>
          <p:grpSpPr bwMode="auto">
            <a:xfrm>
              <a:off x="1149" y="6057"/>
              <a:ext cx="2" cy="394"/>
              <a:chOff x="1149" y="6057"/>
              <a:chExt cx="2" cy="394"/>
            </a:xfrm>
          </p:grpSpPr>
          <p:sp>
            <p:nvSpPr>
              <p:cNvPr id="1926" name="Freeform 902"/>
              <p:cNvSpPr>
                <a:spLocks/>
              </p:cNvSpPr>
              <p:nvPr/>
            </p:nvSpPr>
            <p:spPr bwMode="auto">
              <a:xfrm>
                <a:off x="1149" y="605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27" name="Group 903"/>
            <p:cNvGrpSpPr>
              <a:grpSpLocks/>
            </p:cNvGrpSpPr>
            <p:nvPr/>
          </p:nvGrpSpPr>
          <p:grpSpPr bwMode="auto">
            <a:xfrm>
              <a:off x="1528" y="6057"/>
              <a:ext cx="2" cy="394"/>
              <a:chOff x="1528" y="6057"/>
              <a:chExt cx="2" cy="394"/>
            </a:xfrm>
          </p:grpSpPr>
          <p:sp>
            <p:nvSpPr>
              <p:cNvPr id="1928" name="Freeform 904"/>
              <p:cNvSpPr>
                <a:spLocks/>
              </p:cNvSpPr>
              <p:nvPr/>
            </p:nvSpPr>
            <p:spPr bwMode="auto">
              <a:xfrm>
                <a:off x="1528" y="605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29" name="Group 905"/>
            <p:cNvGrpSpPr>
              <a:grpSpLocks/>
            </p:cNvGrpSpPr>
            <p:nvPr/>
          </p:nvGrpSpPr>
          <p:grpSpPr bwMode="auto">
            <a:xfrm>
              <a:off x="1520" y="6065"/>
              <a:ext cx="394" cy="2"/>
              <a:chOff x="1520" y="6065"/>
              <a:chExt cx="394" cy="2"/>
            </a:xfrm>
          </p:grpSpPr>
          <p:sp>
            <p:nvSpPr>
              <p:cNvPr id="1930" name="Freeform 906"/>
              <p:cNvSpPr>
                <a:spLocks/>
              </p:cNvSpPr>
              <p:nvPr/>
            </p:nvSpPr>
            <p:spPr bwMode="auto">
              <a:xfrm>
                <a:off x="1520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31" name="Group 907"/>
            <p:cNvGrpSpPr>
              <a:grpSpLocks/>
            </p:cNvGrpSpPr>
            <p:nvPr/>
          </p:nvGrpSpPr>
          <p:grpSpPr bwMode="auto">
            <a:xfrm>
              <a:off x="1528" y="6057"/>
              <a:ext cx="2" cy="379"/>
              <a:chOff x="1528" y="6057"/>
              <a:chExt cx="2" cy="379"/>
            </a:xfrm>
          </p:grpSpPr>
          <p:sp>
            <p:nvSpPr>
              <p:cNvPr id="1932" name="Freeform 908"/>
              <p:cNvSpPr>
                <a:spLocks/>
              </p:cNvSpPr>
              <p:nvPr/>
            </p:nvSpPr>
            <p:spPr bwMode="auto">
              <a:xfrm>
                <a:off x="1528" y="605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33" name="Group 909"/>
            <p:cNvGrpSpPr>
              <a:grpSpLocks/>
            </p:cNvGrpSpPr>
            <p:nvPr/>
          </p:nvGrpSpPr>
          <p:grpSpPr bwMode="auto">
            <a:xfrm>
              <a:off x="1906" y="6057"/>
              <a:ext cx="2" cy="379"/>
              <a:chOff x="1906" y="6057"/>
              <a:chExt cx="2" cy="379"/>
            </a:xfrm>
          </p:grpSpPr>
          <p:sp>
            <p:nvSpPr>
              <p:cNvPr id="1934" name="Freeform 910"/>
              <p:cNvSpPr>
                <a:spLocks/>
              </p:cNvSpPr>
              <p:nvPr/>
            </p:nvSpPr>
            <p:spPr bwMode="auto">
              <a:xfrm>
                <a:off x="1906" y="605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35" name="Group 911"/>
            <p:cNvGrpSpPr>
              <a:grpSpLocks/>
            </p:cNvGrpSpPr>
            <p:nvPr/>
          </p:nvGrpSpPr>
          <p:grpSpPr bwMode="auto">
            <a:xfrm>
              <a:off x="1898" y="6065"/>
              <a:ext cx="394" cy="2"/>
              <a:chOff x="1898" y="6065"/>
              <a:chExt cx="394" cy="2"/>
            </a:xfrm>
          </p:grpSpPr>
          <p:sp>
            <p:nvSpPr>
              <p:cNvPr id="1936" name="Freeform 912"/>
              <p:cNvSpPr>
                <a:spLocks/>
              </p:cNvSpPr>
              <p:nvPr/>
            </p:nvSpPr>
            <p:spPr bwMode="auto">
              <a:xfrm>
                <a:off x="1898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37" name="Group 913"/>
            <p:cNvGrpSpPr>
              <a:grpSpLocks/>
            </p:cNvGrpSpPr>
            <p:nvPr/>
          </p:nvGrpSpPr>
          <p:grpSpPr bwMode="auto">
            <a:xfrm>
              <a:off x="1898" y="6443"/>
              <a:ext cx="394" cy="2"/>
              <a:chOff x="1898" y="6443"/>
              <a:chExt cx="394" cy="2"/>
            </a:xfrm>
          </p:grpSpPr>
          <p:sp>
            <p:nvSpPr>
              <p:cNvPr id="1938" name="Freeform 914"/>
              <p:cNvSpPr>
                <a:spLocks/>
              </p:cNvSpPr>
              <p:nvPr/>
            </p:nvSpPr>
            <p:spPr bwMode="auto">
              <a:xfrm>
                <a:off x="1898" y="644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39" name="Group 915"/>
            <p:cNvGrpSpPr>
              <a:grpSpLocks/>
            </p:cNvGrpSpPr>
            <p:nvPr/>
          </p:nvGrpSpPr>
          <p:grpSpPr bwMode="auto">
            <a:xfrm>
              <a:off x="1906" y="6057"/>
              <a:ext cx="2" cy="394"/>
              <a:chOff x="1906" y="6057"/>
              <a:chExt cx="2" cy="394"/>
            </a:xfrm>
          </p:grpSpPr>
          <p:sp>
            <p:nvSpPr>
              <p:cNvPr id="1940" name="Freeform 916"/>
              <p:cNvSpPr>
                <a:spLocks/>
              </p:cNvSpPr>
              <p:nvPr/>
            </p:nvSpPr>
            <p:spPr bwMode="auto">
              <a:xfrm>
                <a:off x="1906" y="605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1" name="Group 917"/>
            <p:cNvGrpSpPr>
              <a:grpSpLocks/>
            </p:cNvGrpSpPr>
            <p:nvPr/>
          </p:nvGrpSpPr>
          <p:grpSpPr bwMode="auto">
            <a:xfrm>
              <a:off x="2284" y="6057"/>
              <a:ext cx="2" cy="394"/>
              <a:chOff x="2284" y="6057"/>
              <a:chExt cx="2" cy="394"/>
            </a:xfrm>
          </p:grpSpPr>
          <p:sp>
            <p:nvSpPr>
              <p:cNvPr id="1942" name="Freeform 918"/>
              <p:cNvSpPr>
                <a:spLocks/>
              </p:cNvSpPr>
              <p:nvPr/>
            </p:nvSpPr>
            <p:spPr bwMode="auto">
              <a:xfrm>
                <a:off x="2284" y="605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3" name="Group 919"/>
            <p:cNvGrpSpPr>
              <a:grpSpLocks/>
            </p:cNvGrpSpPr>
            <p:nvPr/>
          </p:nvGrpSpPr>
          <p:grpSpPr bwMode="auto">
            <a:xfrm>
              <a:off x="2284" y="6057"/>
              <a:ext cx="2" cy="379"/>
              <a:chOff x="2284" y="6057"/>
              <a:chExt cx="2" cy="379"/>
            </a:xfrm>
          </p:grpSpPr>
          <p:sp>
            <p:nvSpPr>
              <p:cNvPr id="1944" name="Freeform 920"/>
              <p:cNvSpPr>
                <a:spLocks/>
              </p:cNvSpPr>
              <p:nvPr/>
            </p:nvSpPr>
            <p:spPr bwMode="auto">
              <a:xfrm>
                <a:off x="2284" y="605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5" name="Group 921"/>
            <p:cNvGrpSpPr>
              <a:grpSpLocks/>
            </p:cNvGrpSpPr>
            <p:nvPr/>
          </p:nvGrpSpPr>
          <p:grpSpPr bwMode="auto">
            <a:xfrm>
              <a:off x="3040" y="6057"/>
              <a:ext cx="2" cy="379"/>
              <a:chOff x="3040" y="6057"/>
              <a:chExt cx="2" cy="379"/>
            </a:xfrm>
          </p:grpSpPr>
          <p:sp>
            <p:nvSpPr>
              <p:cNvPr id="1946" name="Freeform 922"/>
              <p:cNvSpPr>
                <a:spLocks/>
              </p:cNvSpPr>
              <p:nvPr/>
            </p:nvSpPr>
            <p:spPr bwMode="auto">
              <a:xfrm>
                <a:off x="3040" y="605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" name="Group 923"/>
            <p:cNvGrpSpPr>
              <a:grpSpLocks/>
            </p:cNvGrpSpPr>
            <p:nvPr/>
          </p:nvGrpSpPr>
          <p:grpSpPr bwMode="auto">
            <a:xfrm>
              <a:off x="3032" y="6065"/>
              <a:ext cx="394" cy="2"/>
              <a:chOff x="3032" y="6065"/>
              <a:chExt cx="394" cy="2"/>
            </a:xfrm>
          </p:grpSpPr>
          <p:sp>
            <p:nvSpPr>
              <p:cNvPr id="1948" name="Freeform 924"/>
              <p:cNvSpPr>
                <a:spLocks/>
              </p:cNvSpPr>
              <p:nvPr/>
            </p:nvSpPr>
            <p:spPr bwMode="auto">
              <a:xfrm>
                <a:off x="3032" y="6065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9" name="Group 925"/>
            <p:cNvGrpSpPr>
              <a:grpSpLocks/>
            </p:cNvGrpSpPr>
            <p:nvPr/>
          </p:nvGrpSpPr>
          <p:grpSpPr bwMode="auto">
            <a:xfrm>
              <a:off x="3032" y="6443"/>
              <a:ext cx="394" cy="2"/>
              <a:chOff x="3032" y="6443"/>
              <a:chExt cx="394" cy="2"/>
            </a:xfrm>
          </p:grpSpPr>
          <p:sp>
            <p:nvSpPr>
              <p:cNvPr id="1950" name="Freeform 926"/>
              <p:cNvSpPr>
                <a:spLocks/>
              </p:cNvSpPr>
              <p:nvPr/>
            </p:nvSpPr>
            <p:spPr bwMode="auto">
              <a:xfrm>
                <a:off x="3032" y="644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4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4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51" name="Group 927"/>
            <p:cNvGrpSpPr>
              <a:grpSpLocks/>
            </p:cNvGrpSpPr>
            <p:nvPr/>
          </p:nvGrpSpPr>
          <p:grpSpPr bwMode="auto">
            <a:xfrm>
              <a:off x="3040" y="6057"/>
              <a:ext cx="2" cy="394"/>
              <a:chOff x="3040" y="6057"/>
              <a:chExt cx="2" cy="394"/>
            </a:xfrm>
          </p:grpSpPr>
          <p:sp>
            <p:nvSpPr>
              <p:cNvPr id="1952" name="Freeform 928"/>
              <p:cNvSpPr>
                <a:spLocks/>
              </p:cNvSpPr>
              <p:nvPr/>
            </p:nvSpPr>
            <p:spPr bwMode="auto">
              <a:xfrm>
                <a:off x="3040" y="605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53" name="Group 929"/>
            <p:cNvGrpSpPr>
              <a:grpSpLocks/>
            </p:cNvGrpSpPr>
            <p:nvPr/>
          </p:nvGrpSpPr>
          <p:grpSpPr bwMode="auto">
            <a:xfrm>
              <a:off x="3418" y="6057"/>
              <a:ext cx="2" cy="394"/>
              <a:chOff x="3418" y="6057"/>
              <a:chExt cx="2" cy="394"/>
            </a:xfrm>
          </p:grpSpPr>
          <p:sp>
            <p:nvSpPr>
              <p:cNvPr id="1954" name="Freeform 930"/>
              <p:cNvSpPr>
                <a:spLocks/>
              </p:cNvSpPr>
              <p:nvPr/>
            </p:nvSpPr>
            <p:spPr bwMode="auto">
              <a:xfrm>
                <a:off x="3418" y="6057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3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3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55" name="Group 931"/>
            <p:cNvGrpSpPr>
              <a:grpSpLocks/>
            </p:cNvGrpSpPr>
            <p:nvPr/>
          </p:nvGrpSpPr>
          <p:grpSpPr bwMode="auto">
            <a:xfrm>
              <a:off x="3418" y="6057"/>
              <a:ext cx="2" cy="379"/>
              <a:chOff x="3418" y="6057"/>
              <a:chExt cx="2" cy="379"/>
            </a:xfrm>
          </p:grpSpPr>
          <p:sp>
            <p:nvSpPr>
              <p:cNvPr id="1956" name="Freeform 932"/>
              <p:cNvSpPr>
                <a:spLocks/>
              </p:cNvSpPr>
              <p:nvPr/>
            </p:nvSpPr>
            <p:spPr bwMode="auto">
              <a:xfrm>
                <a:off x="3418" y="6057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57" name="Group 933"/>
            <p:cNvGrpSpPr>
              <a:grpSpLocks/>
            </p:cNvGrpSpPr>
            <p:nvPr/>
          </p:nvGrpSpPr>
          <p:grpSpPr bwMode="auto">
            <a:xfrm>
              <a:off x="1149" y="6435"/>
              <a:ext cx="2" cy="379"/>
              <a:chOff x="1149" y="6435"/>
              <a:chExt cx="2" cy="379"/>
            </a:xfrm>
          </p:grpSpPr>
          <p:sp>
            <p:nvSpPr>
              <p:cNvPr id="1958" name="Freeform 934"/>
              <p:cNvSpPr>
                <a:spLocks/>
              </p:cNvSpPr>
              <p:nvPr/>
            </p:nvSpPr>
            <p:spPr bwMode="auto">
              <a:xfrm>
                <a:off x="1149" y="6435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59" name="Group 935"/>
            <p:cNvGrpSpPr>
              <a:grpSpLocks/>
            </p:cNvGrpSpPr>
            <p:nvPr/>
          </p:nvGrpSpPr>
          <p:grpSpPr bwMode="auto">
            <a:xfrm>
              <a:off x="1142" y="6443"/>
              <a:ext cx="394" cy="2"/>
              <a:chOff x="1142" y="6443"/>
              <a:chExt cx="394" cy="2"/>
            </a:xfrm>
          </p:grpSpPr>
          <p:sp>
            <p:nvSpPr>
              <p:cNvPr id="1960" name="Freeform 936"/>
              <p:cNvSpPr>
                <a:spLocks/>
              </p:cNvSpPr>
              <p:nvPr/>
            </p:nvSpPr>
            <p:spPr bwMode="auto">
              <a:xfrm>
                <a:off x="1142" y="644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61" name="Group 937"/>
            <p:cNvGrpSpPr>
              <a:grpSpLocks/>
            </p:cNvGrpSpPr>
            <p:nvPr/>
          </p:nvGrpSpPr>
          <p:grpSpPr bwMode="auto">
            <a:xfrm>
              <a:off x="1142" y="6821"/>
              <a:ext cx="394" cy="2"/>
              <a:chOff x="1142" y="6821"/>
              <a:chExt cx="394" cy="2"/>
            </a:xfrm>
          </p:grpSpPr>
          <p:sp>
            <p:nvSpPr>
              <p:cNvPr id="1962" name="Freeform 938"/>
              <p:cNvSpPr>
                <a:spLocks/>
              </p:cNvSpPr>
              <p:nvPr/>
            </p:nvSpPr>
            <p:spPr bwMode="auto">
              <a:xfrm>
                <a:off x="1142" y="682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63" name="Group 939"/>
            <p:cNvGrpSpPr>
              <a:grpSpLocks/>
            </p:cNvGrpSpPr>
            <p:nvPr/>
          </p:nvGrpSpPr>
          <p:grpSpPr bwMode="auto">
            <a:xfrm>
              <a:off x="1149" y="6435"/>
              <a:ext cx="2" cy="394"/>
              <a:chOff x="1149" y="6435"/>
              <a:chExt cx="2" cy="394"/>
            </a:xfrm>
          </p:grpSpPr>
          <p:sp>
            <p:nvSpPr>
              <p:cNvPr id="1964" name="Freeform 940"/>
              <p:cNvSpPr>
                <a:spLocks/>
              </p:cNvSpPr>
              <p:nvPr/>
            </p:nvSpPr>
            <p:spPr bwMode="auto">
              <a:xfrm>
                <a:off x="1149" y="643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65" name="Group 941"/>
            <p:cNvGrpSpPr>
              <a:grpSpLocks/>
            </p:cNvGrpSpPr>
            <p:nvPr/>
          </p:nvGrpSpPr>
          <p:grpSpPr bwMode="auto">
            <a:xfrm>
              <a:off x="1528" y="6435"/>
              <a:ext cx="2" cy="394"/>
              <a:chOff x="1528" y="6435"/>
              <a:chExt cx="2" cy="394"/>
            </a:xfrm>
          </p:grpSpPr>
          <p:sp>
            <p:nvSpPr>
              <p:cNvPr id="1966" name="Freeform 942"/>
              <p:cNvSpPr>
                <a:spLocks/>
              </p:cNvSpPr>
              <p:nvPr/>
            </p:nvSpPr>
            <p:spPr bwMode="auto">
              <a:xfrm>
                <a:off x="1528" y="643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67" name="Group 943"/>
            <p:cNvGrpSpPr>
              <a:grpSpLocks/>
            </p:cNvGrpSpPr>
            <p:nvPr/>
          </p:nvGrpSpPr>
          <p:grpSpPr bwMode="auto">
            <a:xfrm>
              <a:off x="1528" y="6435"/>
              <a:ext cx="2" cy="379"/>
              <a:chOff x="1528" y="6435"/>
              <a:chExt cx="2" cy="379"/>
            </a:xfrm>
          </p:grpSpPr>
          <p:sp>
            <p:nvSpPr>
              <p:cNvPr id="1968" name="Freeform 944"/>
              <p:cNvSpPr>
                <a:spLocks/>
              </p:cNvSpPr>
              <p:nvPr/>
            </p:nvSpPr>
            <p:spPr bwMode="auto">
              <a:xfrm>
                <a:off x="1528" y="6435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69" name="Group 945"/>
            <p:cNvGrpSpPr>
              <a:grpSpLocks/>
            </p:cNvGrpSpPr>
            <p:nvPr/>
          </p:nvGrpSpPr>
          <p:grpSpPr bwMode="auto">
            <a:xfrm>
              <a:off x="1906" y="6435"/>
              <a:ext cx="2" cy="379"/>
              <a:chOff x="1906" y="6435"/>
              <a:chExt cx="2" cy="379"/>
            </a:xfrm>
          </p:grpSpPr>
          <p:sp>
            <p:nvSpPr>
              <p:cNvPr id="1970" name="Freeform 946"/>
              <p:cNvSpPr>
                <a:spLocks/>
              </p:cNvSpPr>
              <p:nvPr/>
            </p:nvSpPr>
            <p:spPr bwMode="auto">
              <a:xfrm>
                <a:off x="1906" y="6435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71" name="Group 947"/>
            <p:cNvGrpSpPr>
              <a:grpSpLocks/>
            </p:cNvGrpSpPr>
            <p:nvPr/>
          </p:nvGrpSpPr>
          <p:grpSpPr bwMode="auto">
            <a:xfrm>
              <a:off x="1898" y="6443"/>
              <a:ext cx="394" cy="2"/>
              <a:chOff x="1898" y="6443"/>
              <a:chExt cx="394" cy="2"/>
            </a:xfrm>
          </p:grpSpPr>
          <p:sp>
            <p:nvSpPr>
              <p:cNvPr id="1972" name="Freeform 948"/>
              <p:cNvSpPr>
                <a:spLocks/>
              </p:cNvSpPr>
              <p:nvPr/>
            </p:nvSpPr>
            <p:spPr bwMode="auto">
              <a:xfrm>
                <a:off x="1898" y="6443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73" name="Group 949"/>
            <p:cNvGrpSpPr>
              <a:grpSpLocks/>
            </p:cNvGrpSpPr>
            <p:nvPr/>
          </p:nvGrpSpPr>
          <p:grpSpPr bwMode="auto">
            <a:xfrm>
              <a:off x="1898" y="6821"/>
              <a:ext cx="394" cy="2"/>
              <a:chOff x="1898" y="6821"/>
              <a:chExt cx="394" cy="2"/>
            </a:xfrm>
          </p:grpSpPr>
          <p:sp>
            <p:nvSpPr>
              <p:cNvPr id="1974" name="Freeform 950"/>
              <p:cNvSpPr>
                <a:spLocks/>
              </p:cNvSpPr>
              <p:nvPr/>
            </p:nvSpPr>
            <p:spPr bwMode="auto">
              <a:xfrm>
                <a:off x="1898" y="682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75" name="Group 951"/>
            <p:cNvGrpSpPr>
              <a:grpSpLocks/>
            </p:cNvGrpSpPr>
            <p:nvPr/>
          </p:nvGrpSpPr>
          <p:grpSpPr bwMode="auto">
            <a:xfrm>
              <a:off x="1906" y="6435"/>
              <a:ext cx="2" cy="394"/>
              <a:chOff x="1906" y="6435"/>
              <a:chExt cx="2" cy="394"/>
            </a:xfrm>
          </p:grpSpPr>
          <p:sp>
            <p:nvSpPr>
              <p:cNvPr id="1976" name="Freeform 952"/>
              <p:cNvSpPr>
                <a:spLocks/>
              </p:cNvSpPr>
              <p:nvPr/>
            </p:nvSpPr>
            <p:spPr bwMode="auto">
              <a:xfrm>
                <a:off x="1906" y="643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77" name="Group 953"/>
            <p:cNvGrpSpPr>
              <a:grpSpLocks/>
            </p:cNvGrpSpPr>
            <p:nvPr/>
          </p:nvGrpSpPr>
          <p:grpSpPr bwMode="auto">
            <a:xfrm>
              <a:off x="2284" y="6435"/>
              <a:ext cx="2" cy="394"/>
              <a:chOff x="2284" y="6435"/>
              <a:chExt cx="2" cy="394"/>
            </a:xfrm>
          </p:grpSpPr>
          <p:sp>
            <p:nvSpPr>
              <p:cNvPr id="1978" name="Freeform 954"/>
              <p:cNvSpPr>
                <a:spLocks/>
              </p:cNvSpPr>
              <p:nvPr/>
            </p:nvSpPr>
            <p:spPr bwMode="auto">
              <a:xfrm>
                <a:off x="2284" y="6435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79" name="Group 955"/>
            <p:cNvGrpSpPr>
              <a:grpSpLocks/>
            </p:cNvGrpSpPr>
            <p:nvPr/>
          </p:nvGrpSpPr>
          <p:grpSpPr bwMode="auto">
            <a:xfrm>
              <a:off x="2284" y="6435"/>
              <a:ext cx="2" cy="379"/>
              <a:chOff x="2284" y="6435"/>
              <a:chExt cx="2" cy="379"/>
            </a:xfrm>
          </p:grpSpPr>
          <p:sp>
            <p:nvSpPr>
              <p:cNvPr id="1980" name="Freeform 956"/>
              <p:cNvSpPr>
                <a:spLocks/>
              </p:cNvSpPr>
              <p:nvPr/>
            </p:nvSpPr>
            <p:spPr bwMode="auto">
              <a:xfrm>
                <a:off x="2284" y="6435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8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8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81" name="Group 957"/>
            <p:cNvGrpSpPr>
              <a:grpSpLocks/>
            </p:cNvGrpSpPr>
            <p:nvPr/>
          </p:nvGrpSpPr>
          <p:grpSpPr bwMode="auto">
            <a:xfrm>
              <a:off x="3032" y="6443"/>
              <a:ext cx="379" cy="2"/>
              <a:chOff x="3032" y="6443"/>
              <a:chExt cx="379" cy="2"/>
            </a:xfrm>
          </p:grpSpPr>
          <p:sp>
            <p:nvSpPr>
              <p:cNvPr id="1982" name="Freeform 958"/>
              <p:cNvSpPr>
                <a:spLocks/>
              </p:cNvSpPr>
              <p:nvPr/>
            </p:nvSpPr>
            <p:spPr bwMode="auto">
              <a:xfrm>
                <a:off x="3032" y="6443"/>
                <a:ext cx="379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78" y="0"/>
                  </a:cxn>
                </a:cxnLst>
                <a:rect l="0" t="0" r="r" b="b"/>
                <a:pathLst>
                  <a:path w="379">
                    <a:moveTo>
                      <a:pt x="0" y="0"/>
                    </a:moveTo>
                    <a:lnTo>
                      <a:pt x="378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83" name="Group 959"/>
            <p:cNvGrpSpPr>
              <a:grpSpLocks/>
            </p:cNvGrpSpPr>
            <p:nvPr/>
          </p:nvGrpSpPr>
          <p:grpSpPr bwMode="auto">
            <a:xfrm>
              <a:off x="1149" y="6813"/>
              <a:ext cx="2" cy="379"/>
              <a:chOff x="1149" y="6813"/>
              <a:chExt cx="2" cy="379"/>
            </a:xfrm>
          </p:grpSpPr>
          <p:sp>
            <p:nvSpPr>
              <p:cNvPr id="1984" name="Freeform 960"/>
              <p:cNvSpPr>
                <a:spLocks/>
              </p:cNvSpPr>
              <p:nvPr/>
            </p:nvSpPr>
            <p:spPr bwMode="auto">
              <a:xfrm>
                <a:off x="1149" y="6813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85" name="Group 961"/>
            <p:cNvGrpSpPr>
              <a:grpSpLocks/>
            </p:cNvGrpSpPr>
            <p:nvPr/>
          </p:nvGrpSpPr>
          <p:grpSpPr bwMode="auto">
            <a:xfrm>
              <a:off x="1142" y="6821"/>
              <a:ext cx="394" cy="2"/>
              <a:chOff x="1142" y="6821"/>
              <a:chExt cx="394" cy="2"/>
            </a:xfrm>
          </p:grpSpPr>
          <p:sp>
            <p:nvSpPr>
              <p:cNvPr id="1986" name="Freeform 962"/>
              <p:cNvSpPr>
                <a:spLocks/>
              </p:cNvSpPr>
              <p:nvPr/>
            </p:nvSpPr>
            <p:spPr bwMode="auto">
              <a:xfrm>
                <a:off x="1142" y="682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87" name="Group 963"/>
            <p:cNvGrpSpPr>
              <a:grpSpLocks/>
            </p:cNvGrpSpPr>
            <p:nvPr/>
          </p:nvGrpSpPr>
          <p:grpSpPr bwMode="auto">
            <a:xfrm>
              <a:off x="1142" y="7199"/>
              <a:ext cx="394" cy="2"/>
              <a:chOff x="1142" y="7199"/>
              <a:chExt cx="394" cy="2"/>
            </a:xfrm>
          </p:grpSpPr>
          <p:sp>
            <p:nvSpPr>
              <p:cNvPr id="1988" name="Freeform 964"/>
              <p:cNvSpPr>
                <a:spLocks/>
              </p:cNvSpPr>
              <p:nvPr/>
            </p:nvSpPr>
            <p:spPr bwMode="auto">
              <a:xfrm>
                <a:off x="1142" y="719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89" name="Group 965"/>
            <p:cNvGrpSpPr>
              <a:grpSpLocks/>
            </p:cNvGrpSpPr>
            <p:nvPr/>
          </p:nvGrpSpPr>
          <p:grpSpPr bwMode="auto">
            <a:xfrm>
              <a:off x="1149" y="6813"/>
              <a:ext cx="2" cy="394"/>
              <a:chOff x="1149" y="6813"/>
              <a:chExt cx="2" cy="394"/>
            </a:xfrm>
          </p:grpSpPr>
          <p:sp>
            <p:nvSpPr>
              <p:cNvPr id="1990" name="Freeform 966"/>
              <p:cNvSpPr>
                <a:spLocks/>
              </p:cNvSpPr>
              <p:nvPr/>
            </p:nvSpPr>
            <p:spPr bwMode="auto">
              <a:xfrm>
                <a:off x="1149" y="681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91" name="Group 967"/>
            <p:cNvGrpSpPr>
              <a:grpSpLocks/>
            </p:cNvGrpSpPr>
            <p:nvPr/>
          </p:nvGrpSpPr>
          <p:grpSpPr bwMode="auto">
            <a:xfrm>
              <a:off x="1528" y="6813"/>
              <a:ext cx="2" cy="394"/>
              <a:chOff x="1528" y="6813"/>
              <a:chExt cx="2" cy="394"/>
            </a:xfrm>
          </p:grpSpPr>
          <p:sp>
            <p:nvSpPr>
              <p:cNvPr id="1992" name="Freeform 968"/>
              <p:cNvSpPr>
                <a:spLocks/>
              </p:cNvSpPr>
              <p:nvPr/>
            </p:nvSpPr>
            <p:spPr bwMode="auto">
              <a:xfrm>
                <a:off x="1528" y="681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93" name="Group 969"/>
            <p:cNvGrpSpPr>
              <a:grpSpLocks/>
            </p:cNvGrpSpPr>
            <p:nvPr/>
          </p:nvGrpSpPr>
          <p:grpSpPr bwMode="auto">
            <a:xfrm>
              <a:off x="1528" y="6813"/>
              <a:ext cx="2" cy="379"/>
              <a:chOff x="1528" y="6813"/>
              <a:chExt cx="2" cy="379"/>
            </a:xfrm>
          </p:grpSpPr>
          <p:sp>
            <p:nvSpPr>
              <p:cNvPr id="1994" name="Freeform 970"/>
              <p:cNvSpPr>
                <a:spLocks/>
              </p:cNvSpPr>
              <p:nvPr/>
            </p:nvSpPr>
            <p:spPr bwMode="auto">
              <a:xfrm>
                <a:off x="1528" y="6813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95" name="Group 971"/>
            <p:cNvGrpSpPr>
              <a:grpSpLocks/>
            </p:cNvGrpSpPr>
            <p:nvPr/>
          </p:nvGrpSpPr>
          <p:grpSpPr bwMode="auto">
            <a:xfrm>
              <a:off x="1906" y="6813"/>
              <a:ext cx="2" cy="379"/>
              <a:chOff x="1906" y="6813"/>
              <a:chExt cx="2" cy="379"/>
            </a:xfrm>
          </p:grpSpPr>
          <p:sp>
            <p:nvSpPr>
              <p:cNvPr id="1996" name="Freeform 972"/>
              <p:cNvSpPr>
                <a:spLocks/>
              </p:cNvSpPr>
              <p:nvPr/>
            </p:nvSpPr>
            <p:spPr bwMode="auto">
              <a:xfrm>
                <a:off x="1906" y="6813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97" name="Group 973"/>
            <p:cNvGrpSpPr>
              <a:grpSpLocks/>
            </p:cNvGrpSpPr>
            <p:nvPr/>
          </p:nvGrpSpPr>
          <p:grpSpPr bwMode="auto">
            <a:xfrm>
              <a:off x="1898" y="6821"/>
              <a:ext cx="394" cy="2"/>
              <a:chOff x="1898" y="6821"/>
              <a:chExt cx="394" cy="2"/>
            </a:xfrm>
          </p:grpSpPr>
          <p:sp>
            <p:nvSpPr>
              <p:cNvPr id="1998" name="Freeform 974"/>
              <p:cNvSpPr>
                <a:spLocks/>
              </p:cNvSpPr>
              <p:nvPr/>
            </p:nvSpPr>
            <p:spPr bwMode="auto">
              <a:xfrm>
                <a:off x="1898" y="6821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99" name="Group 975"/>
            <p:cNvGrpSpPr>
              <a:grpSpLocks/>
            </p:cNvGrpSpPr>
            <p:nvPr/>
          </p:nvGrpSpPr>
          <p:grpSpPr bwMode="auto">
            <a:xfrm>
              <a:off x="1898" y="7199"/>
              <a:ext cx="394" cy="2"/>
              <a:chOff x="1898" y="7199"/>
              <a:chExt cx="394" cy="2"/>
            </a:xfrm>
          </p:grpSpPr>
          <p:sp>
            <p:nvSpPr>
              <p:cNvPr id="2000" name="Freeform 976"/>
              <p:cNvSpPr>
                <a:spLocks/>
              </p:cNvSpPr>
              <p:nvPr/>
            </p:nvSpPr>
            <p:spPr bwMode="auto">
              <a:xfrm>
                <a:off x="1898" y="7199"/>
                <a:ext cx="394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3" y="0"/>
                  </a:cxn>
                </a:cxnLst>
                <a:rect l="0" t="0" r="r" b="b"/>
                <a:pathLst>
                  <a:path w="394">
                    <a:moveTo>
                      <a:pt x="0" y="0"/>
                    </a:moveTo>
                    <a:lnTo>
                      <a:pt x="393" y="0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01" name="Group 977"/>
            <p:cNvGrpSpPr>
              <a:grpSpLocks/>
            </p:cNvGrpSpPr>
            <p:nvPr/>
          </p:nvGrpSpPr>
          <p:grpSpPr bwMode="auto">
            <a:xfrm>
              <a:off x="1906" y="6813"/>
              <a:ext cx="2" cy="394"/>
              <a:chOff x="1906" y="6813"/>
              <a:chExt cx="2" cy="394"/>
            </a:xfrm>
          </p:grpSpPr>
          <p:sp>
            <p:nvSpPr>
              <p:cNvPr id="2002" name="Freeform 978"/>
              <p:cNvSpPr>
                <a:spLocks/>
              </p:cNvSpPr>
              <p:nvPr/>
            </p:nvSpPr>
            <p:spPr bwMode="auto">
              <a:xfrm>
                <a:off x="1906" y="681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03" name="Group 979"/>
            <p:cNvGrpSpPr>
              <a:grpSpLocks/>
            </p:cNvGrpSpPr>
            <p:nvPr/>
          </p:nvGrpSpPr>
          <p:grpSpPr bwMode="auto">
            <a:xfrm>
              <a:off x="2284" y="6813"/>
              <a:ext cx="2" cy="394"/>
              <a:chOff x="2284" y="6813"/>
              <a:chExt cx="2" cy="394"/>
            </a:xfrm>
          </p:grpSpPr>
          <p:sp>
            <p:nvSpPr>
              <p:cNvPr id="2004" name="Freeform 980"/>
              <p:cNvSpPr>
                <a:spLocks/>
              </p:cNvSpPr>
              <p:nvPr/>
            </p:nvSpPr>
            <p:spPr bwMode="auto">
              <a:xfrm>
                <a:off x="2284" y="6813"/>
                <a:ext cx="2" cy="3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4"/>
                  </a:cxn>
                </a:cxnLst>
                <a:rect l="0" t="0" r="r" b="b"/>
                <a:pathLst>
                  <a:path h="394">
                    <a:moveTo>
                      <a:pt x="0" y="0"/>
                    </a:moveTo>
                    <a:lnTo>
                      <a:pt x="0" y="394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05" name="Group 981"/>
            <p:cNvGrpSpPr>
              <a:grpSpLocks/>
            </p:cNvGrpSpPr>
            <p:nvPr/>
          </p:nvGrpSpPr>
          <p:grpSpPr bwMode="auto">
            <a:xfrm>
              <a:off x="2284" y="6813"/>
              <a:ext cx="2" cy="379"/>
              <a:chOff x="2284" y="6813"/>
              <a:chExt cx="2" cy="379"/>
            </a:xfrm>
          </p:grpSpPr>
          <p:sp>
            <p:nvSpPr>
              <p:cNvPr id="2006" name="Freeform 982"/>
              <p:cNvSpPr>
                <a:spLocks/>
              </p:cNvSpPr>
              <p:nvPr/>
            </p:nvSpPr>
            <p:spPr bwMode="auto">
              <a:xfrm>
                <a:off x="2284" y="6813"/>
                <a:ext cx="2" cy="3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9"/>
                  </a:cxn>
                </a:cxnLst>
                <a:rect l="0" t="0" r="r" b="b"/>
                <a:pathLst>
                  <a:path h="379">
                    <a:moveTo>
                      <a:pt x="0" y="0"/>
                    </a:moveTo>
                    <a:lnTo>
                      <a:pt x="0" y="379"/>
                    </a:lnTo>
                  </a:path>
                </a:pathLst>
              </a:custGeom>
              <a:noFill/>
              <a:ln w="9604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7" name="Text Box 983"/>
              <p:cNvSpPr txBox="1">
                <a:spLocks noChangeArrowheads="1"/>
              </p:cNvSpPr>
              <p:nvPr/>
            </p:nvSpPr>
            <p:spPr bwMode="auto">
              <a:xfrm>
                <a:off x="4552" y="15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8" name="Text Box 984"/>
              <p:cNvSpPr txBox="1">
                <a:spLocks noChangeArrowheads="1"/>
              </p:cNvSpPr>
              <p:nvPr/>
            </p:nvSpPr>
            <p:spPr bwMode="auto">
              <a:xfrm>
                <a:off x="6821" y="771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9" name="Text Box 985"/>
              <p:cNvSpPr txBox="1">
                <a:spLocks noChangeArrowheads="1"/>
              </p:cNvSpPr>
              <p:nvPr/>
            </p:nvSpPr>
            <p:spPr bwMode="auto">
              <a:xfrm>
                <a:off x="5687" y="1149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0" name="Text Box 986"/>
              <p:cNvSpPr txBox="1">
                <a:spLocks noChangeArrowheads="1"/>
              </p:cNvSpPr>
              <p:nvPr/>
            </p:nvSpPr>
            <p:spPr bwMode="auto">
              <a:xfrm>
                <a:off x="3796" y="1528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1" name="Text Box 987"/>
              <p:cNvSpPr txBox="1">
                <a:spLocks noChangeArrowheads="1"/>
              </p:cNvSpPr>
              <p:nvPr/>
            </p:nvSpPr>
            <p:spPr bwMode="auto">
              <a:xfrm>
                <a:off x="3418" y="1906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2" name="Text Box 988"/>
              <p:cNvSpPr txBox="1">
                <a:spLocks noChangeArrowheads="1"/>
              </p:cNvSpPr>
              <p:nvPr/>
            </p:nvSpPr>
            <p:spPr bwMode="auto">
              <a:xfrm>
                <a:off x="4552" y="3040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3" name="Text Box 989"/>
              <p:cNvSpPr txBox="1">
                <a:spLocks noChangeArrowheads="1"/>
              </p:cNvSpPr>
              <p:nvPr/>
            </p:nvSpPr>
            <p:spPr bwMode="auto">
              <a:xfrm>
                <a:off x="1906" y="4174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7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4" name="Text Box 990"/>
              <p:cNvSpPr txBox="1">
                <a:spLocks noChangeArrowheads="1"/>
              </p:cNvSpPr>
              <p:nvPr/>
            </p:nvSpPr>
            <p:spPr bwMode="auto">
              <a:xfrm>
                <a:off x="3040" y="4552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5" name="Text Box 991"/>
              <p:cNvSpPr txBox="1">
                <a:spLocks noChangeArrowheads="1"/>
              </p:cNvSpPr>
              <p:nvPr/>
            </p:nvSpPr>
            <p:spPr bwMode="auto">
              <a:xfrm>
                <a:off x="1528" y="4930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9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6" name="Text Box 992"/>
              <p:cNvSpPr txBox="1">
                <a:spLocks noChangeArrowheads="1"/>
              </p:cNvSpPr>
              <p:nvPr/>
            </p:nvSpPr>
            <p:spPr bwMode="auto">
              <a:xfrm>
                <a:off x="1149" y="5309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7" name="Text Box 993"/>
              <p:cNvSpPr txBox="1">
                <a:spLocks noChangeArrowheads="1"/>
              </p:cNvSpPr>
              <p:nvPr/>
            </p:nvSpPr>
            <p:spPr bwMode="auto">
              <a:xfrm>
                <a:off x="15" y="5687"/>
                <a:ext cx="379" cy="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457200" marR="0" lvl="1" indent="0" algn="l" defTabSz="914400" rtl="0" eaLnBrk="1" fontAlgn="base" latinLnBrk="0" hangingPunct="1">
                  <a:lnSpc>
                    <a:spcPct val="7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urier New" pitchFamily="49" charset="0"/>
                    <a:cs typeface="Arial" pitchFamily="34" charset="0"/>
                  </a:rPr>
                  <a:t>11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99" name="TextBox 998"/>
          <p:cNvSpPr txBox="1"/>
          <p:nvPr/>
        </p:nvSpPr>
        <p:spPr>
          <a:xfrm>
            <a:off x="0" y="7086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00" name="TextBox 999"/>
          <p:cNvSpPr txBox="1"/>
          <p:nvPr/>
        </p:nvSpPr>
        <p:spPr>
          <a:xfrm>
            <a:off x="304800" y="6248400"/>
            <a:ext cx="655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Монумент установлен в Горном Парке в Германии.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Уникальный  биосферный заповедник в Венгрии.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Предлагаемый транспорт для путешествия.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Культурный </a:t>
            </a:r>
            <a:r>
              <a:rPr lang="ru-RU" dirty="0" smtClean="0"/>
              <a:t>ландшафт, </a:t>
            </a:r>
            <a:r>
              <a:rPr lang="ru-RU" dirty="0"/>
              <a:t>сформированный в </a:t>
            </a:r>
            <a:r>
              <a:rPr lang="ru-RU" dirty="0" smtClean="0"/>
              <a:t>Испании человеком.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Объект </a:t>
            </a:r>
            <a:r>
              <a:rPr lang="ru-RU" dirty="0" smtClean="0"/>
              <a:t>Всемирного </a:t>
            </a:r>
            <a:r>
              <a:rPr lang="ru-RU" dirty="0" smtClean="0"/>
              <a:t>наследия Австрии.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Город-памятник в Италии.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Страна где заканчивается путешествие.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Самая большая река Европы, у которой есть дельта в Румынии.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Страна, </a:t>
            </a:r>
            <a:r>
              <a:rPr lang="ru-RU" dirty="0" smtClean="0"/>
              <a:t>откуда начинается путешествие.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Маленький рай Греции.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Континент, через который проходит </a:t>
            </a:r>
            <a:r>
              <a:rPr lang="ru-RU" dirty="0" smtClean="0"/>
              <a:t>маршрут.</a:t>
            </a:r>
            <a:endParaRPr lang="en-US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0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295400"/>
          <a:ext cx="4500630" cy="4343400"/>
        </p:xfrm>
        <a:graphic>
          <a:graphicData uri="http://schemas.openxmlformats.org/drawingml/2006/table">
            <a:tbl>
              <a:tblPr/>
              <a:tblGrid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  <a:gridCol w="300042"/>
              </a:tblGrid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mbria"/>
                          <a:ea typeface="Times New Roman"/>
                          <a:cs typeface="Times New Roman"/>
                        </a:rPr>
                        <a:t>н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mbria"/>
                          <a:ea typeface="Times New Roman"/>
                          <a:cs typeface="Times New Roman"/>
                        </a:rPr>
                        <a:t>и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з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ъ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з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ш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ь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ш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ё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к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ъ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mbria"/>
                          <a:ea typeface="Times New Roman"/>
                          <a:cs typeface="Times New Roman"/>
                        </a:rPr>
                        <a:t>ф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э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95" marR="56795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81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Найдите </a:t>
            </a:r>
            <a:r>
              <a:rPr lang="ru-RU" dirty="0"/>
              <a:t>10 </a:t>
            </a:r>
            <a:r>
              <a:rPr lang="ru-RU" dirty="0" smtClean="0"/>
              <a:t>слов, которые были </a:t>
            </a:r>
            <a:r>
              <a:rPr lang="ru-RU" dirty="0"/>
              <a:t>представлены вам во время презентации Объектов </a:t>
            </a:r>
            <a:r>
              <a:rPr lang="ru-RU" dirty="0" smtClean="0"/>
              <a:t>ЮНЕСКО.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477000"/>
            <a:ext cx="594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 _ _ _ _ _ _ _ </a:t>
            </a:r>
          </a:p>
          <a:p>
            <a:pPr marL="342900" indent="-342900">
              <a:buAutoNum type="arabicPeriod"/>
            </a:pPr>
            <a:r>
              <a:rPr lang="ru-RU" dirty="0" smtClean="0"/>
              <a:t>С _ _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Д _ _ _ _ _ Д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П _ _ _ _ _ _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О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З _ _ _ _ _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А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Ф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П _ _ _ _ _ _ _</a:t>
            </a:r>
          </a:p>
          <a:p>
            <a:pPr marL="342900" indent="-342900">
              <a:buAutoNum type="arabicPeriod"/>
            </a:pPr>
            <a:r>
              <a:rPr lang="ru-RU" dirty="0" smtClean="0"/>
              <a:t>Х _ _ _ _ _ _ _ _ 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smedula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Логические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задачи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6172200" cy="6537502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Человек 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против природы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древние времена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римляне обнаружили на территории современной Испании огромное количество золота, спрятанное в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горах.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У них не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было динамита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или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чего-то подобного,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чтобы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получить золото,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поэтому они использовали саму природу. Что именно из природы они могли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использовать,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чтобы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разбить </a:t>
            </a:r>
            <a:r>
              <a:rPr lang="ru-RU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на куски горную породу и открыть </a:t>
            </a:r>
            <a:r>
              <a:rPr lang="ru-RU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себе путь к золотой жиле? 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8686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Они использовали воду. Они поменяли курс рек.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E173A167F00010109FFBDC03F5D259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6172200" cy="6537502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Красота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неописуема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Существует в мире мистический город, где история написанна на каждом доме, на каждой улице, в памяти каждого человека. Здесь нет ни машин, ни метро, ни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любого другого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колесного транспорта. Только красота. Только исскуство. Только романтичность. Что это за город, куда люди ездят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специально,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чтобы кататься на лодках?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8458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Венеция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_f35baa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906000"/>
          </a:xfrm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572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1. </a:t>
            </a:r>
            <a:r>
              <a:rPr lang="ru-RU" sz="2800" dirty="0" smtClean="0"/>
              <a:t>В ходе нашего маршрута </a:t>
            </a:r>
            <a:r>
              <a:rPr lang="ru-RU" sz="2800" dirty="0" smtClean="0"/>
              <a:t>мы будем посещать столицы стран Европы.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971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 Горы Мон-Пердю находятся в Австрии.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914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(Л)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3429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(Л)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4958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r>
              <a:rPr lang="ru-RU" dirty="0" smtClean="0"/>
              <a:t>. </a:t>
            </a:r>
            <a:r>
              <a:rPr lang="ru-RU" sz="2800" dirty="0" smtClean="0"/>
              <a:t>Приморские Альпы находятся на границе Франции и Италии.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5029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(П)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70866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 Корфу – маленький рай в центре Балтийского моря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868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7467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(Л)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8458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5. На самой высокой точке парка Вильгельмсхёэ находится монумент Геракла.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9144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(П)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правда1-300x20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81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Словацкий Карст известен волшебностью и </a:t>
            </a:r>
            <a:r>
              <a:rPr lang="ru-RU" sz="2400" dirty="0" smtClean="0"/>
              <a:t>неповторимостью </a:t>
            </a:r>
            <a:r>
              <a:rPr lang="ru-RU" sz="2400" dirty="0" smtClean="0"/>
              <a:t>горных  ______.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Озеро Фертё- четвёртое по величине озеро ______ _____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9718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Вильгельмсхёэ – один из крупнейших искусственных _______ парков в Европе.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495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Местом обитания зубра является ___________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172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Венеция – настоящий город - _________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7543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6. Лас Медулас является культурным ландшафтом,  сформированный под воздействием активного вмешательства ________ в природу.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6858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пещёр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1981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Центральной Европы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3276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горных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4800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Беловежская пуща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памятник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8610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человека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702</Words>
  <Application>Microsoft Office PowerPoint</Application>
  <PresentationFormat>Лист A4 (210x297 мм)</PresentationFormat>
  <Paragraphs>289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Логические задачи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Cristina</dc:creator>
  <cp:lastModifiedBy>Sveta</cp:lastModifiedBy>
  <cp:revision>26</cp:revision>
  <dcterms:created xsi:type="dcterms:W3CDTF">2016-11-27T19:39:46Z</dcterms:created>
  <dcterms:modified xsi:type="dcterms:W3CDTF">2016-11-28T17:57:17Z</dcterms:modified>
</cp:coreProperties>
</file>