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69" autoAdjust="0"/>
  </p:normalViewPr>
  <p:slideViewPr>
    <p:cSldViewPr>
      <p:cViewPr>
        <p:scale>
          <a:sx n="68" d="100"/>
          <a:sy n="68" d="100"/>
        </p:scale>
        <p:origin x="-1362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7EAF463A-BC7C-46EE-9F1E-7F377CCA4891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skype.com/r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Skype</a:t>
            </a:r>
            <a:r>
              <a:rPr lang="ru-RU" dirty="0" smtClean="0"/>
              <a:t>. Руководство пользователя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5105400"/>
            <a:ext cx="7315200" cy="9906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Глава 1. Скачивание и установка программы - слайд 2</a:t>
            </a:r>
          </a:p>
          <a:p>
            <a:r>
              <a:rPr lang="ru-RU" dirty="0" smtClean="0"/>
              <a:t>Глава 2. Регистрация в </a:t>
            </a:r>
            <a:r>
              <a:rPr lang="en-US" dirty="0" smtClean="0"/>
              <a:t>Skype </a:t>
            </a:r>
            <a:r>
              <a:rPr lang="ru-RU" dirty="0" smtClean="0"/>
              <a:t>- слайд 6</a:t>
            </a:r>
          </a:p>
          <a:p>
            <a:r>
              <a:rPr lang="ru-RU" dirty="0" smtClean="0"/>
              <a:t>Глава 3. Общение в </a:t>
            </a:r>
            <a:r>
              <a:rPr lang="en-US" dirty="0" smtClean="0"/>
              <a:t>Skype </a:t>
            </a:r>
            <a:r>
              <a:rPr lang="ru-RU" dirty="0" smtClean="0"/>
              <a:t>- слайд 15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81000" y="457200"/>
            <a:ext cx="8229600" cy="533400"/>
          </a:xfrm>
        </p:spPr>
        <p:txBody>
          <a:bodyPr/>
          <a:lstStyle/>
          <a:p>
            <a:r>
              <a:rPr lang="ru-RU" dirty="0" smtClean="0"/>
              <a:t>4) Необходимо указать ваши фамилию и имя </a:t>
            </a:r>
            <a:endParaRPr lang="ru-RU" dirty="0"/>
          </a:p>
        </p:txBody>
      </p:sp>
      <p:pic>
        <p:nvPicPr>
          <p:cNvPr id="7170" name="Picture 2" descr="C:\Users\Максим\Desktop\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219200"/>
            <a:ext cx="3581400" cy="4986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ru-RU" dirty="0" smtClean="0"/>
              <a:t>5) Необходимо подтвердить ваш адрес </a:t>
            </a:r>
            <a:r>
              <a:rPr lang="ru-RU" dirty="0" err="1" smtClean="0"/>
              <a:t>эл</a:t>
            </a:r>
            <a:r>
              <a:rPr lang="ru-RU" dirty="0" smtClean="0"/>
              <a:t>. почты, введя код из письма, отправленного на неё.</a:t>
            </a:r>
            <a:endParaRPr lang="ru-RU" dirty="0"/>
          </a:p>
        </p:txBody>
      </p:sp>
      <p:pic>
        <p:nvPicPr>
          <p:cNvPr id="8194" name="Picture 2" descr="C:\Users\Максим\Desktop\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283708"/>
            <a:ext cx="3505200" cy="4888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3400" y="0"/>
            <a:ext cx="8229600" cy="1752600"/>
          </a:xfrm>
        </p:spPr>
        <p:txBody>
          <a:bodyPr/>
          <a:lstStyle/>
          <a:p>
            <a:r>
              <a:rPr lang="ru-RU" dirty="0" smtClean="0"/>
              <a:t>6) Далее можно выбрать ваш </a:t>
            </a:r>
            <a:r>
              <a:rPr lang="ru-RU" dirty="0" err="1" smtClean="0"/>
              <a:t>аватар</a:t>
            </a:r>
            <a:r>
              <a:rPr lang="ru-RU" dirty="0" smtClean="0"/>
              <a:t> (фотографию профиля) или можно пропустить этот пункт, нажав «Продолжить» (1), или пропустить весь процесс настройки выбрав «Пропустить» (2).</a:t>
            </a:r>
            <a:endParaRPr lang="ru-RU" dirty="0"/>
          </a:p>
        </p:txBody>
      </p:sp>
      <p:pic>
        <p:nvPicPr>
          <p:cNvPr id="9218" name="Picture 2" descr="C:\Users\Максим\Desktop\9 - коп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752600"/>
            <a:ext cx="3341123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0"/>
            <a:ext cx="8229600" cy="1752600"/>
          </a:xfrm>
        </p:spPr>
        <p:txBody>
          <a:bodyPr/>
          <a:lstStyle/>
          <a:p>
            <a:r>
              <a:rPr lang="ru-RU" dirty="0" smtClean="0"/>
              <a:t>7) Выбрав в предыдущем пункте «Продолжить» вы попадёте в меню настройки микрофона, где можете удостовериться, что он работает. Затем также можно нажать «Продолжить» (1) или «Пропустить» (2)</a:t>
            </a:r>
            <a:endParaRPr lang="ru-RU" dirty="0"/>
          </a:p>
        </p:txBody>
      </p:sp>
      <p:pic>
        <p:nvPicPr>
          <p:cNvPr id="10242" name="Picture 2" descr="C:\Users\Максим\Desktop\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676400"/>
            <a:ext cx="3401269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8229600" cy="533400"/>
          </a:xfrm>
        </p:spPr>
        <p:txBody>
          <a:bodyPr/>
          <a:lstStyle/>
          <a:p>
            <a:r>
              <a:rPr lang="ru-RU" dirty="0" smtClean="0"/>
              <a:t>8) Как результат вы попали на главный экран </a:t>
            </a:r>
            <a:r>
              <a:rPr lang="en-US" dirty="0" smtClean="0"/>
              <a:t>Skype</a:t>
            </a:r>
            <a:endParaRPr lang="ru-RU" dirty="0"/>
          </a:p>
        </p:txBody>
      </p:sp>
      <p:pic>
        <p:nvPicPr>
          <p:cNvPr id="11266" name="Picture 2" descr="C:\Users\Максим\Desktop\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95400"/>
            <a:ext cx="6781800" cy="4923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57400"/>
            <a:ext cx="9144000" cy="3200400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/>
              <a:t>Глава 3.</a:t>
            </a:r>
            <a:br>
              <a:rPr lang="ru-RU" sz="6600" dirty="0" smtClean="0"/>
            </a:br>
            <a:r>
              <a:rPr lang="ru-RU" sz="6600" dirty="0" smtClean="0"/>
              <a:t>Общение в </a:t>
            </a:r>
            <a:r>
              <a:rPr lang="en-US" sz="6600" dirty="0" smtClean="0"/>
              <a:t>Skype</a:t>
            </a:r>
            <a:br>
              <a:rPr lang="en-US" sz="6600" dirty="0" smtClean="0"/>
            </a:b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ru-RU" dirty="0" smtClean="0"/>
              <a:t>1) Для того, что бы создать конференцию необходимо выбрать пункт «Собрание»</a:t>
            </a:r>
            <a:endParaRPr lang="ru-RU" dirty="0"/>
          </a:p>
        </p:txBody>
      </p:sp>
      <p:pic>
        <p:nvPicPr>
          <p:cNvPr id="12290" name="Picture 2" descr="C:\Users\Максим\Desktop\11 - коп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219200"/>
            <a:ext cx="7010400" cy="50887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0"/>
            <a:ext cx="8229600" cy="22098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2) В открывшемся окне можно выбрать пункт включения или отключения микрофона и камеры (1,2), скопировать ссылку на приглашение в конференцию (3), которую нужно отослать студентам, можно начать звонок (4) или свернуть данное окно нажав на крест (5) </a:t>
            </a:r>
            <a:endParaRPr lang="ru-RU" dirty="0"/>
          </a:p>
        </p:txBody>
      </p:sp>
      <p:pic>
        <p:nvPicPr>
          <p:cNvPr id="13315" name="Picture 3" descr="C:\Users\Максим\Desktop\21 - коп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799" y="1905000"/>
            <a:ext cx="6059989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3400" y="0"/>
            <a:ext cx="8229600" cy="17526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3) Нажав в прошлом окне на крест или сбросив звонок вы попадёте на экран чата, где можно написать сообщение участникам конференции (1), скопировать ссылку конференции (2), прикрепить файл (3), записать </a:t>
            </a:r>
            <a:r>
              <a:rPr lang="ru-RU" dirty="0" err="1" smtClean="0"/>
              <a:t>аудиосообщение</a:t>
            </a:r>
            <a:r>
              <a:rPr lang="ru-RU" dirty="0" smtClean="0"/>
              <a:t> (4), начать звонок (5). </a:t>
            </a:r>
            <a:endParaRPr lang="ru-RU" dirty="0"/>
          </a:p>
        </p:txBody>
      </p:sp>
      <p:pic>
        <p:nvPicPr>
          <p:cNvPr id="14338" name="Picture 2" descr="C:\Users\Максим\Desktop\22 - коп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752600"/>
            <a:ext cx="63246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0"/>
            <a:ext cx="8229600" cy="1295400"/>
          </a:xfrm>
        </p:spPr>
        <p:txBody>
          <a:bodyPr>
            <a:normAutofit/>
          </a:bodyPr>
          <a:lstStyle/>
          <a:p>
            <a:r>
              <a:rPr lang="ru-RU" dirty="0" smtClean="0"/>
              <a:t>4) Выбрав пункт «Позвонить» (5) на прошлом этапе, вы окажетесь в окне конференции. Поначалу вы можете оказаться там один.  </a:t>
            </a:r>
            <a:endParaRPr lang="ru-RU" dirty="0"/>
          </a:p>
        </p:txBody>
      </p:sp>
      <p:pic>
        <p:nvPicPr>
          <p:cNvPr id="15362" name="Picture 2" descr="C:\Users\Максим\Desktop\2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19200"/>
            <a:ext cx="7010400" cy="5127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57400"/>
            <a:ext cx="9144000" cy="3200400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/>
              <a:t>Глава 1.</a:t>
            </a:r>
            <a:br>
              <a:rPr lang="ru-RU" sz="6600" dirty="0" smtClean="0"/>
            </a:br>
            <a:r>
              <a:rPr lang="ru-RU" sz="6600" dirty="0" smtClean="0"/>
              <a:t>Скачивание и установка программы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0"/>
            <a:ext cx="8382000" cy="1676400"/>
          </a:xfrm>
        </p:spPr>
        <p:txBody>
          <a:bodyPr/>
          <a:lstStyle/>
          <a:p>
            <a:r>
              <a:rPr lang="ru-RU" dirty="0" smtClean="0"/>
              <a:t>5) Из имеющихся опций есть возможность отключить/включить микрофон, камеру (1,2), окончить звонок (3), открыть/закрыть чат (4), отправить ссылку на конференцию (5).</a:t>
            </a:r>
            <a:endParaRPr lang="ru-RU" dirty="0"/>
          </a:p>
        </p:txBody>
      </p:sp>
      <p:pic>
        <p:nvPicPr>
          <p:cNvPr id="16386" name="Picture 2" descr="C:\Users\Максим\Desktop\23 - коп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676400"/>
            <a:ext cx="6324600" cy="46256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0"/>
            <a:ext cx="8229600" cy="12192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6) Когда к вам присоединятся другие пользователи появится возможность включить демонстрацию экрана.</a:t>
            </a:r>
            <a:endParaRPr lang="ru-RU" dirty="0"/>
          </a:p>
        </p:txBody>
      </p:sp>
      <p:pic>
        <p:nvPicPr>
          <p:cNvPr id="17410" name="Picture 2" descr="C:\Users\Максим\Desktop\24 - коп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219200"/>
            <a:ext cx="686027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52400"/>
            <a:ext cx="8229600" cy="9906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7) Попав в меню демонстрации экрана нужно нажать «Начать демонстрацию» для начала демонстрации экрана. </a:t>
            </a:r>
            <a:endParaRPr lang="ru-RU" dirty="0"/>
          </a:p>
        </p:txBody>
      </p:sp>
      <p:pic>
        <p:nvPicPr>
          <p:cNvPr id="18435" name="Picture 3" descr="C:\Users\Максим\Desktop\2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76400"/>
            <a:ext cx="8382000" cy="43881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ru-RU" dirty="0" smtClean="0"/>
              <a:t>8) Завершить демонстрацию можно нажав на ту же кнопку, которая демонстрацию включала</a:t>
            </a:r>
            <a:endParaRPr lang="ru-RU" dirty="0"/>
          </a:p>
        </p:txBody>
      </p:sp>
      <p:pic>
        <p:nvPicPr>
          <p:cNvPr id="19458" name="Picture 2" descr="C:\Users\Максим\Desktop\2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219200"/>
            <a:ext cx="6934200" cy="5111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r>
              <a:rPr lang="ru-RU" dirty="0" smtClean="0"/>
              <a:t>9) Так же на главном экране есть возможность начать </a:t>
            </a:r>
            <a:r>
              <a:rPr lang="ru-RU" dirty="0" smtClean="0"/>
              <a:t>запись </a:t>
            </a:r>
            <a:r>
              <a:rPr lang="ru-RU" dirty="0" smtClean="0"/>
              <a:t>конференции, для этого необходимо нажать «Начать запись» </a:t>
            </a:r>
            <a:endParaRPr lang="ru-RU" dirty="0"/>
          </a:p>
        </p:txBody>
      </p:sp>
      <p:pic>
        <p:nvPicPr>
          <p:cNvPr id="20482" name="Picture 2" descr="C:\Users\Максим\Desktop\24 - копия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219200"/>
            <a:ext cx="6894918" cy="505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81000" y="0"/>
            <a:ext cx="8229600" cy="1676400"/>
          </a:xfrm>
        </p:spPr>
        <p:txBody>
          <a:bodyPr/>
          <a:lstStyle/>
          <a:p>
            <a:r>
              <a:rPr lang="ru-RU" dirty="0" smtClean="0"/>
              <a:t>10) После начала наверху появится уведомляющая надпись с указанием времени записи. Для того что бы остановить записать нужно нажать «Остановить запись»</a:t>
            </a:r>
            <a:endParaRPr lang="ru-RU" dirty="0"/>
          </a:p>
        </p:txBody>
      </p:sp>
      <p:pic>
        <p:nvPicPr>
          <p:cNvPr id="21506" name="Picture 2" descr="C:\Users\Максим\Desktop\2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00200"/>
            <a:ext cx="6367763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ru-RU" dirty="0" smtClean="0"/>
              <a:t>11) После обработки видеозаписи она появится в чате конференции</a:t>
            </a:r>
            <a:endParaRPr lang="ru-RU" dirty="0"/>
          </a:p>
        </p:txBody>
      </p:sp>
      <p:pic>
        <p:nvPicPr>
          <p:cNvPr id="22530" name="Picture 2" descr="C:\Users\Максим\Desktop\2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219200"/>
            <a:ext cx="6978033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r>
              <a:rPr lang="ru-RU" dirty="0" smtClean="0"/>
              <a:t>12) Нажав на видеозапись можно просмотреть её, а также сохранить на компьютер нажав на «• • • » и затем выбрать </a:t>
            </a:r>
            <a:r>
              <a:rPr lang="ru-RU" smtClean="0"/>
              <a:t>пункт </a:t>
            </a:r>
            <a:r>
              <a:rPr lang="ru-RU" smtClean="0"/>
              <a:t>«сохранить как»  </a:t>
            </a:r>
            <a:endParaRPr lang="ru-RU" dirty="0"/>
          </a:p>
        </p:txBody>
      </p:sp>
      <p:pic>
        <p:nvPicPr>
          <p:cNvPr id="23554" name="Picture 2" descr="C:\Users\Максим\Desktop\2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295400"/>
            <a:ext cx="6848537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9812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Спасибо за внимание! Пользуйтесь на здоровье, не болейте!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81000" y="6096000"/>
            <a:ext cx="8229600" cy="228600"/>
          </a:xfrm>
        </p:spPr>
        <p:txBody>
          <a:bodyPr>
            <a:normAutofit fontScale="92500" lnSpcReduction="10000"/>
          </a:bodyPr>
          <a:lstStyle/>
          <a:p>
            <a:r>
              <a:rPr lang="ru-RU" sz="1050" dirty="0" smtClean="0"/>
              <a:t>Долой карантин </a:t>
            </a:r>
            <a:endParaRPr lang="ru-RU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685800"/>
          </a:xfrm>
        </p:spPr>
        <p:txBody>
          <a:bodyPr>
            <a:normAutofit/>
          </a:bodyPr>
          <a:lstStyle/>
          <a:p>
            <a:r>
              <a:rPr lang="ru-RU" dirty="0" smtClean="0"/>
              <a:t>1)Необходимо </a:t>
            </a:r>
            <a:r>
              <a:rPr lang="ru-RU" dirty="0" smtClean="0"/>
              <a:t>зайти на сайт </a:t>
            </a:r>
            <a:r>
              <a:rPr lang="en-US" dirty="0" smtClean="0">
                <a:hlinkClick r:id="rId2"/>
              </a:rPr>
              <a:t>https://www.skype.com</a:t>
            </a:r>
            <a:endParaRPr lang="ru-RU" dirty="0"/>
          </a:p>
        </p:txBody>
      </p:sp>
      <p:pic>
        <p:nvPicPr>
          <p:cNvPr id="1027" name="Picture 3" descr="C:\Users\Максим\Desktop\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905000"/>
            <a:ext cx="8382000" cy="43531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152400"/>
            <a:ext cx="8229600" cy="10668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2) Нужно выбрать пункт скачать </a:t>
            </a:r>
            <a:r>
              <a:rPr lang="en-US" dirty="0" smtClean="0"/>
              <a:t>Skype</a:t>
            </a:r>
            <a:r>
              <a:rPr lang="ru-RU" dirty="0" smtClean="0"/>
              <a:t>, после чего в открывшемся окне выбрать необходимую вам версию и нажать на неё ещё раз, после чего начнётся загрузка.</a:t>
            </a:r>
            <a:endParaRPr lang="ru-RU" dirty="0"/>
          </a:p>
        </p:txBody>
      </p:sp>
      <p:pic>
        <p:nvPicPr>
          <p:cNvPr id="2050" name="Picture 2" descr="C:\Users\Максим\Desktop\32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5383175" cy="3124200"/>
          </a:xfrm>
          <a:prstGeom prst="rect">
            <a:avLst/>
          </a:prstGeom>
          <a:noFill/>
        </p:spPr>
      </p:pic>
      <p:pic>
        <p:nvPicPr>
          <p:cNvPr id="2051" name="Picture 3" descr="C:\Users\Максим\Desktop\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2916" y="3657600"/>
            <a:ext cx="6181084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52400"/>
            <a:ext cx="8382000" cy="9906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3) Запустить скачанный файл и в открывшейся программе установки выбрать пункт «Установить», после чего дождаться установки.</a:t>
            </a:r>
            <a:endParaRPr lang="ru-RU" dirty="0"/>
          </a:p>
        </p:txBody>
      </p:sp>
      <p:pic>
        <p:nvPicPr>
          <p:cNvPr id="3074" name="Picture 2" descr="C:\Users\Максим\Desktop\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447800"/>
            <a:ext cx="5943600" cy="45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57400"/>
            <a:ext cx="9144000" cy="3200400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/>
              <a:t>Глава 2.</a:t>
            </a:r>
            <a:br>
              <a:rPr lang="ru-RU" sz="6600" dirty="0" smtClean="0"/>
            </a:br>
            <a:r>
              <a:rPr lang="ru-RU" sz="6600" dirty="0" smtClean="0"/>
              <a:t>Регистрация в </a:t>
            </a:r>
            <a:r>
              <a:rPr lang="en-US" sz="6600" dirty="0" smtClean="0"/>
              <a:t>Skype</a:t>
            </a:r>
            <a:br>
              <a:rPr lang="en-US" sz="6600" dirty="0" smtClean="0"/>
            </a:b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8229600" cy="1219200"/>
          </a:xfrm>
        </p:spPr>
        <p:txBody>
          <a:bodyPr/>
          <a:lstStyle/>
          <a:p>
            <a:r>
              <a:rPr lang="ru-RU" dirty="0" smtClean="0"/>
              <a:t>1) В открывшемся окне необходимо выбрать пункт «Создайте её!»</a:t>
            </a:r>
            <a:endParaRPr lang="ru-RU" dirty="0"/>
          </a:p>
        </p:txBody>
      </p:sp>
      <p:pic>
        <p:nvPicPr>
          <p:cNvPr id="4098" name="Picture 2" descr="C:\Users\Максим\Desktop\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219200"/>
            <a:ext cx="3564812" cy="5078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52400"/>
            <a:ext cx="8229600" cy="9906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2) Необходимо перейти в пункт </a:t>
            </a:r>
          </a:p>
          <a:p>
            <a:pPr>
              <a:buNone/>
            </a:pPr>
            <a:r>
              <a:rPr lang="ru-RU" dirty="0" smtClean="0"/>
              <a:t>«Использовать существующий адрес электронной почты»</a:t>
            </a:r>
            <a:endParaRPr lang="ru-RU" dirty="0"/>
          </a:p>
        </p:txBody>
      </p:sp>
      <p:pic>
        <p:nvPicPr>
          <p:cNvPr id="5122" name="Picture 2" descr="C:\Users\Максим\Desktop\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219200"/>
            <a:ext cx="3636269" cy="5049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ru-RU" dirty="0" smtClean="0"/>
              <a:t>3) Необходимо придумать пароль для вашей учётной записи и ввести его.</a:t>
            </a:r>
            <a:endParaRPr lang="ru-RU" dirty="0"/>
          </a:p>
        </p:txBody>
      </p:sp>
      <p:pic>
        <p:nvPicPr>
          <p:cNvPr id="6146" name="Picture 2" descr="C:\Users\Максим\Desktop\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219200"/>
            <a:ext cx="3657600" cy="509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82</TotalTime>
  <Words>559</Words>
  <Application>Microsoft Office PowerPoint</Application>
  <PresentationFormat>Экран (4:3)</PresentationFormat>
  <Paragraphs>33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Начальная</vt:lpstr>
      <vt:lpstr>Skype. Руководство пользователя</vt:lpstr>
      <vt:lpstr>Глава 1. Скачивание и установка программы</vt:lpstr>
      <vt:lpstr>Презентация PowerPoint</vt:lpstr>
      <vt:lpstr>Презентация PowerPoint</vt:lpstr>
      <vt:lpstr>Презентация PowerPoint</vt:lpstr>
      <vt:lpstr>Глава 2. Регистрация в Skype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Глава 3. Общение в Skype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Пользуйтесь на здоровье, не болейте!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Пользование программой Skype</dc:title>
  <dc:creator>Максим</dc:creator>
  <cp:lastModifiedBy>Сергей Хачатуров</cp:lastModifiedBy>
  <cp:revision>16</cp:revision>
  <dcterms:created xsi:type="dcterms:W3CDTF">2020-03-19T11:26:46Z</dcterms:created>
  <dcterms:modified xsi:type="dcterms:W3CDTF">2020-03-19T14:42:28Z</dcterms:modified>
</cp:coreProperties>
</file>