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6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f3d42748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f3d42748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f3d42748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f3d42748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f3d427482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f3d427482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f3d42748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f3d427482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f3d42748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f3d42748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3d42748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3d42748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f3f690eb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f3f690eb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f3f690eb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f3f690eb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f3f690eb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f3f690eb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f3f690eb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f3f690eb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f3d42748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f3d42748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f3f690eb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f3f690eb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f3f690eb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f3f690eb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f3f690eb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f3f690eb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f3f690eb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f3f690eb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f3f690eb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f3f690eb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f3f690eb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f3f690eb7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f3f690eb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f3f690eb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f3f690eb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7f3f690eb7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f3d42748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f3d42748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f3d42748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f3d42748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f3d42748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f3d42748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f3d42748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f3d42748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f3d42748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f3d42748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f3d42748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f3d42748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f3d42748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f3d42748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4350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</a:rPr>
              <a:t>Программа для проведения занятий</a:t>
            </a:r>
            <a:endParaRPr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Это боковая панель слева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591908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22"/>
          <p:cNvCxnSpPr/>
          <p:nvPr/>
        </p:nvCxnSpPr>
        <p:spPr>
          <a:xfrm rot="10800000">
            <a:off x="2882450" y="1543050"/>
            <a:ext cx="8466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" name="Google Shape;121;p22"/>
          <p:cNvSpPr txBox="1"/>
          <p:nvPr/>
        </p:nvSpPr>
        <p:spPr>
          <a:xfrm>
            <a:off x="3780225" y="1297775"/>
            <a:ext cx="38469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Нажав сюда, вы открываете настройки сервера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6425" y="305275"/>
            <a:ext cx="1377550" cy="2266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2"/>
          <p:cNvCxnSpPr/>
          <p:nvPr/>
        </p:nvCxnSpPr>
        <p:spPr>
          <a:xfrm rot="10800000">
            <a:off x="2882450" y="3080613"/>
            <a:ext cx="8466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4" name="Google Shape;124;p22"/>
          <p:cNvSpPr txBox="1"/>
          <p:nvPr/>
        </p:nvSpPr>
        <p:spPr>
          <a:xfrm>
            <a:off x="3704025" y="2513325"/>
            <a:ext cx="325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Нажав сюда, вы можете создать ссылку-приглашение, перейдя по которой любой человек автоматически станет участником сервера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6400" y="2725825"/>
            <a:ext cx="2168788" cy="226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3"/>
          <p:cNvCxnSpPr/>
          <p:nvPr/>
        </p:nvCxnSpPr>
        <p:spPr>
          <a:xfrm rot="10800000">
            <a:off x="2978875" y="728675"/>
            <a:ext cx="8466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1" name="Google Shape;131;p23"/>
          <p:cNvSpPr txBox="1"/>
          <p:nvPr/>
        </p:nvSpPr>
        <p:spPr>
          <a:xfrm>
            <a:off x="4093375" y="182175"/>
            <a:ext cx="47793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Здесь отображаются все ваши текстовые каналы вашего сервера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Нажав  	  вы можете создать новые текстовый или голосовой канал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Нажав 	вы можете настроить свой текстовый или голосовой канал как вам будет угодно</a:t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01050" cy="48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6075" y="679313"/>
            <a:ext cx="31432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8463" y="1095475"/>
            <a:ext cx="209550" cy="276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23"/>
          <p:cNvCxnSpPr/>
          <p:nvPr/>
        </p:nvCxnSpPr>
        <p:spPr>
          <a:xfrm rot="10800000">
            <a:off x="2978875" y="2700350"/>
            <a:ext cx="8466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" name="Google Shape;136;p23"/>
          <p:cNvSpPr txBox="1"/>
          <p:nvPr/>
        </p:nvSpPr>
        <p:spPr>
          <a:xfrm>
            <a:off x="4093375" y="2263325"/>
            <a:ext cx="47793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Здесь отображаются все ваши голосовые каналы, а также все, кто к нему подключён. Чтобы подключиться к голосовому каналу просто нажмите на него</a:t>
            </a:r>
            <a:endParaRPr/>
          </a:p>
        </p:txBody>
      </p:sp>
      <p:cxnSp>
        <p:nvCxnSpPr>
          <p:cNvPr id="137" name="Google Shape;137;p23"/>
          <p:cNvCxnSpPr/>
          <p:nvPr/>
        </p:nvCxnSpPr>
        <p:spPr>
          <a:xfrm rot="10800000">
            <a:off x="2978875" y="4221975"/>
            <a:ext cx="8466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" name="Google Shape;138;p23"/>
          <p:cNvSpPr txBox="1"/>
          <p:nvPr/>
        </p:nvSpPr>
        <p:spPr>
          <a:xfrm>
            <a:off x="4093375" y="3677750"/>
            <a:ext cx="47793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Здесь находится голосовая панель. Чтобы выйти из голосового канала нажмите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Чтобы включить/выключить микрофон нажмите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Чтобы настроить ваш аккаунт дискорд нажмите </a:t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4175" y="4005250"/>
            <a:ext cx="3714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13625" y="4339850"/>
            <a:ext cx="2762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13625" y="4768475"/>
            <a:ext cx="276225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Скачав дискорд на компьютер, вы можете также проводить демонстрацию экрана</a:t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225" y="2424124"/>
            <a:ext cx="4155300" cy="1761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4"/>
          <p:cNvCxnSpPr/>
          <p:nvPr/>
        </p:nvCxnSpPr>
        <p:spPr>
          <a:xfrm flipH="1">
            <a:off x="5390000" y="1510925"/>
            <a:ext cx="32100" cy="782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75" y="263250"/>
            <a:ext cx="2973099" cy="462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0939" y="263250"/>
            <a:ext cx="2843161" cy="46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/>
        </p:nvSpPr>
        <p:spPr>
          <a:xfrm>
            <a:off x="3341263" y="1735925"/>
            <a:ext cx="25182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 можете настроить демонстрацию как по отдельному приложению (браузер, Word, PowerPoint), так и экрана в целом</a:t>
            </a:r>
            <a:endParaRPr/>
          </a:p>
        </p:txBody>
      </p:sp>
      <p:sp>
        <p:nvSpPr>
          <p:cNvPr id="156" name="Google Shape;156;p25"/>
          <p:cNvSpPr/>
          <p:nvPr/>
        </p:nvSpPr>
        <p:spPr>
          <a:xfrm>
            <a:off x="180975" y="1866900"/>
            <a:ext cx="1647900" cy="333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5"/>
          <p:cNvSpPr txBox="1"/>
          <p:nvPr/>
        </p:nvSpPr>
        <p:spPr>
          <a:xfrm>
            <a:off x="771525" y="2066925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6148600" y="1866900"/>
            <a:ext cx="1647900" cy="333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Выбрав режим просто нажимаем</a:t>
            </a:r>
            <a:endParaRPr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375" y="1159425"/>
            <a:ext cx="316055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2124" y="445026"/>
            <a:ext cx="1337600" cy="6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83450" cy="4580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7"/>
          <p:cNvCxnSpPr/>
          <p:nvPr/>
        </p:nvCxnSpPr>
        <p:spPr>
          <a:xfrm rot="10800000">
            <a:off x="1467975" y="578675"/>
            <a:ext cx="8466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2" name="Google Shape;172;p27"/>
          <p:cNvSpPr txBox="1"/>
          <p:nvPr/>
        </p:nvSpPr>
        <p:spPr>
          <a:xfrm>
            <a:off x="2518175" y="396500"/>
            <a:ext cx="62259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Нажмите сюда, чтобы перейти на главную страницу дискорда</a:t>
            </a:r>
            <a:endParaRPr/>
          </a:p>
        </p:txBody>
      </p:sp>
      <p:cxnSp>
        <p:nvCxnSpPr>
          <p:cNvPr id="173" name="Google Shape;173;p27"/>
          <p:cNvCxnSpPr/>
          <p:nvPr/>
        </p:nvCxnSpPr>
        <p:spPr>
          <a:xfrm rot="10800000">
            <a:off x="1467975" y="1478800"/>
            <a:ext cx="8466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" name="Google Shape;174;p27"/>
          <p:cNvSpPr txBox="1"/>
          <p:nvPr/>
        </p:nvSpPr>
        <p:spPr>
          <a:xfrm>
            <a:off x="2518175" y="1210913"/>
            <a:ext cx="62259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Здесь отображается список ваших серверов. Нажмите на иконку сервера, чтобы подключиться к нему</a:t>
            </a:r>
            <a:endParaRPr/>
          </a:p>
        </p:txBody>
      </p:sp>
      <p:cxnSp>
        <p:nvCxnSpPr>
          <p:cNvPr id="175" name="Google Shape;175;p27"/>
          <p:cNvCxnSpPr/>
          <p:nvPr/>
        </p:nvCxnSpPr>
        <p:spPr>
          <a:xfrm rot="10800000">
            <a:off x="1467975" y="2336050"/>
            <a:ext cx="8466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6" name="Google Shape;176;p27"/>
          <p:cNvSpPr txBox="1"/>
          <p:nvPr/>
        </p:nvSpPr>
        <p:spPr>
          <a:xfrm>
            <a:off x="2518175" y="2089600"/>
            <a:ext cx="62259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Чтобы создать новый сервер нажмите сюда</a:t>
            </a:r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2973" y="1778850"/>
            <a:ext cx="2722050" cy="174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27"/>
          <p:cNvCxnSpPr/>
          <p:nvPr/>
        </p:nvCxnSpPr>
        <p:spPr>
          <a:xfrm rot="10800000">
            <a:off x="1467975" y="4018400"/>
            <a:ext cx="8466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9" name="Google Shape;179;p27"/>
          <p:cNvSpPr txBox="1"/>
          <p:nvPr/>
        </p:nvSpPr>
        <p:spPr>
          <a:xfrm>
            <a:off x="2518175" y="3846975"/>
            <a:ext cx="62259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Чтобы скачать программу дискорд на компьютер нажмите сюда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>
            <a:spLocks noGrp="1"/>
          </p:cNvSpPr>
          <p:nvPr>
            <p:ph type="subTitle" idx="1"/>
          </p:nvPr>
        </p:nvSpPr>
        <p:spPr>
          <a:xfrm>
            <a:off x="258125" y="41414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Программа для видеоотчёта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I: Ищем OBS и скачеваем</a:t>
            </a:r>
            <a:endParaRPr/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520601" cy="381065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/>
          <p:nvPr/>
        </p:nvSpPr>
        <p:spPr>
          <a:xfrm>
            <a:off x="311700" y="4184625"/>
            <a:ext cx="4768500" cy="710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63" y="486812"/>
            <a:ext cx="8884676" cy="416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30"/>
          <p:cNvCxnSpPr/>
          <p:nvPr/>
        </p:nvCxnSpPr>
        <p:spPr>
          <a:xfrm flipH="1">
            <a:off x="6915650" y="2366450"/>
            <a:ext cx="626700" cy="11886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9" name="Google Shape;199;p30"/>
          <p:cNvSpPr txBox="1"/>
          <p:nvPr/>
        </p:nvSpPr>
        <p:spPr>
          <a:xfrm>
            <a:off x="6775175" y="1685700"/>
            <a:ext cx="20640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FF0000"/>
                </a:solidFill>
              </a:rPr>
              <a:t>Жмём сюда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II: Устанавливаем и запускаем</a:t>
            </a: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170125"/>
            <a:ext cx="4800600" cy="37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9625" y="1170125"/>
            <a:ext cx="3657600" cy="3705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31"/>
          <p:cNvCxnSpPr/>
          <p:nvPr/>
        </p:nvCxnSpPr>
        <p:spPr>
          <a:xfrm flipH="1">
            <a:off x="6029625" y="1610050"/>
            <a:ext cx="1815300" cy="9186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I: Найти сайт дискорда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94267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792950" y="1993100"/>
            <a:ext cx="5196900" cy="2997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III: Разбираемся</a:t>
            </a:r>
            <a:endParaRPr/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017725"/>
            <a:ext cx="5801525" cy="39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/>
          <p:nvPr/>
        </p:nvSpPr>
        <p:spPr>
          <a:xfrm>
            <a:off x="6407775" y="1480375"/>
            <a:ext cx="2424600" cy="3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начала позволим мастеру провести настройку</a:t>
            </a:r>
            <a:endParaRPr/>
          </a:p>
        </p:txBody>
      </p:sp>
      <p:cxnSp>
        <p:nvCxnSpPr>
          <p:cNvPr id="215" name="Google Shape;215;p32"/>
          <p:cNvCxnSpPr/>
          <p:nvPr/>
        </p:nvCxnSpPr>
        <p:spPr>
          <a:xfrm rot="10800000">
            <a:off x="4095475" y="3381600"/>
            <a:ext cx="237600" cy="540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Выбираем оптимизировать для записи</a:t>
            </a:r>
            <a:endParaRPr/>
          </a:p>
        </p:txBody>
      </p:sp>
      <p:pic>
        <p:nvPicPr>
          <p:cNvPr id="221" name="Google Shape;2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25" y="1149075"/>
            <a:ext cx="4882884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3"/>
          <p:cNvSpPr txBox="1"/>
          <p:nvPr/>
        </p:nvSpPr>
        <p:spPr>
          <a:xfrm>
            <a:off x="5510900" y="1149075"/>
            <a:ext cx="32634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Жмём “далее”, “далее” и “применить настройки”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Добавляем источник</a:t>
            </a:r>
            <a:endParaRPr/>
          </a:p>
        </p:txBody>
      </p:sp>
      <p:pic>
        <p:nvPicPr>
          <p:cNvPr id="228" name="Google Shape;22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0125"/>
            <a:ext cx="379095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5050" y="1170125"/>
            <a:ext cx="2876550" cy="3724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34"/>
          <p:cNvCxnSpPr/>
          <p:nvPr/>
        </p:nvCxnSpPr>
        <p:spPr>
          <a:xfrm flipH="1">
            <a:off x="6299725" y="2269200"/>
            <a:ext cx="1739700" cy="10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Выбираем настройки, как показано ниже</a:t>
            </a:r>
            <a:endParaRPr/>
          </a:p>
        </p:txBody>
      </p:sp>
      <p:pic>
        <p:nvPicPr>
          <p:cNvPr id="236" name="Google Shape;23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25" y="1170125"/>
            <a:ext cx="6810375" cy="251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35"/>
          <p:cNvCxnSpPr/>
          <p:nvPr/>
        </p:nvCxnSpPr>
        <p:spPr>
          <a:xfrm rot="10800000">
            <a:off x="6134175" y="3684725"/>
            <a:ext cx="333300" cy="58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8" name="Google Shape;238;p35"/>
          <p:cNvSpPr txBox="1"/>
          <p:nvPr/>
        </p:nvSpPr>
        <p:spPr>
          <a:xfrm>
            <a:off x="5991225" y="4332500"/>
            <a:ext cx="1447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Жмём “ОК”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Нажимаем “начать запись”</a:t>
            </a:r>
            <a:endParaRPr/>
          </a:p>
        </p:txBody>
      </p:sp>
      <p:pic>
        <p:nvPicPr>
          <p:cNvPr id="244" name="Google Shape;24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21601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36"/>
          <p:cNvCxnSpPr/>
          <p:nvPr/>
        </p:nvCxnSpPr>
        <p:spPr>
          <a:xfrm>
            <a:off x="7909750" y="1047600"/>
            <a:ext cx="281100" cy="1026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" name="Google Shape;246;p36"/>
          <p:cNvSpPr/>
          <p:nvPr/>
        </p:nvSpPr>
        <p:spPr>
          <a:xfrm>
            <a:off x="7585575" y="2128725"/>
            <a:ext cx="1406100" cy="356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Завершив занятие, жмем “остановить запись”</a:t>
            </a:r>
            <a:endParaRPr/>
          </a:p>
        </p:txBody>
      </p:sp>
      <p:pic>
        <p:nvPicPr>
          <p:cNvPr id="252" name="Google Shape;2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6325"/>
            <a:ext cx="8839201" cy="161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7"/>
          <p:cNvSpPr/>
          <p:nvPr/>
        </p:nvSpPr>
        <p:spPr>
          <a:xfrm>
            <a:off x="7534275" y="1704975"/>
            <a:ext cx="1381200" cy="295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4" name="Google Shape;254;p37"/>
          <p:cNvCxnSpPr/>
          <p:nvPr/>
        </p:nvCxnSpPr>
        <p:spPr>
          <a:xfrm>
            <a:off x="7591425" y="1143000"/>
            <a:ext cx="228600" cy="485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Записанное видео находится в папке “Видео” на вашем компьютере</a:t>
            </a:r>
            <a:endParaRPr/>
          </a:p>
        </p:txBody>
      </p:sp>
      <p:pic>
        <p:nvPicPr>
          <p:cNvPr id="260" name="Google Shape;2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49" y="1497150"/>
            <a:ext cx="5902299" cy="349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8"/>
          <p:cNvSpPr txBox="1"/>
          <p:nvPr/>
        </p:nvSpPr>
        <p:spPr>
          <a:xfrm>
            <a:off x="6715125" y="1647825"/>
            <a:ext cx="2117100" cy="14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Используйте его для видеоотчёта занятия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>
            <a:spLocks noGrp="1"/>
          </p:cNvSpPr>
          <p:nvPr>
            <p:ph type="ctrTitle"/>
          </p:nvPr>
        </p:nvSpPr>
        <p:spPr>
          <a:xfrm>
            <a:off x="311708" y="1354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Удачи в освоении программ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II: Зарегистрироваться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295892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33400" y="2804325"/>
            <a:ext cx="2839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highlight>
                  <a:srgbClr val="FFFFFF"/>
                </a:highlight>
              </a:rPr>
              <a:t>Вы можете как скачать дискорд на свой компьютер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362450" y="2347113"/>
            <a:ext cx="2436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highlight>
                  <a:srgbClr val="FFFFFF"/>
                </a:highlight>
              </a:rPr>
              <a:t>так и запустить его в браузере</a:t>
            </a:r>
            <a:endParaRPr b="1">
              <a:highlight>
                <a:srgbClr val="FFFFFF"/>
              </a:highlight>
            </a:endParaRPr>
          </a:p>
        </p:txBody>
      </p:sp>
      <p:cxnSp>
        <p:nvCxnSpPr>
          <p:cNvPr id="72" name="Google Shape;72;p15"/>
          <p:cNvCxnSpPr/>
          <p:nvPr/>
        </p:nvCxnSpPr>
        <p:spPr>
          <a:xfrm>
            <a:off x="1285875" y="1950250"/>
            <a:ext cx="0" cy="76080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" name="Google Shape;73;p15"/>
          <p:cNvCxnSpPr/>
          <p:nvPr/>
        </p:nvCxnSpPr>
        <p:spPr>
          <a:xfrm rot="10800000">
            <a:off x="6346050" y="2977725"/>
            <a:ext cx="0" cy="80610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Также приложение дискорд доступно на смартфон в GooglePlay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84400"/>
            <a:ext cx="2269350" cy="38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Нажимаете  на“Открыть Discord в браузере”, вам предлагают пройти простую регистрацию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638" y="2179874"/>
            <a:ext cx="7354724" cy="131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III: разобраться с происходящим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39116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685825" y="2769813"/>
            <a:ext cx="20574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highlight>
                  <a:srgbClr val="FFFFFF"/>
                </a:highlight>
              </a:rPr>
              <a:t>Просто следуйте инструкциям</a:t>
            </a:r>
            <a:endParaRPr b="1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72700"/>
            <a:ext cx="8779651" cy="40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Далее вам предложат закончить регистрацию. Вводим свою почту и придумываем пароль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13" y="1426250"/>
            <a:ext cx="8128227" cy="367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Вам откроется следующая картина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385801" cy="39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6000750" y="2035975"/>
            <a:ext cx="24324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highlight>
                  <a:srgbClr val="FFFFFF"/>
                </a:highlight>
              </a:rPr>
              <a:t>Здесь отображается список всех, кто находится на сервере</a:t>
            </a:r>
            <a:endParaRPr b="1">
              <a:highlight>
                <a:srgbClr val="FFFFFF"/>
              </a:highlight>
            </a:endParaRPr>
          </a:p>
        </p:txBody>
      </p:sp>
      <p:cxnSp>
        <p:nvCxnSpPr>
          <p:cNvPr id="111" name="Google Shape;111;p21"/>
          <p:cNvCxnSpPr/>
          <p:nvPr/>
        </p:nvCxnSpPr>
        <p:spPr>
          <a:xfrm flipH="1">
            <a:off x="2024975" y="3868350"/>
            <a:ext cx="493200" cy="75000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" name="Google Shape;112;p21"/>
          <p:cNvSpPr txBox="1"/>
          <p:nvPr/>
        </p:nvSpPr>
        <p:spPr>
          <a:xfrm>
            <a:off x="2024975" y="3295650"/>
            <a:ext cx="49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highlight>
                  <a:srgbClr val="FFFFFF"/>
                </a:highlight>
              </a:rPr>
              <a:t>Нажав на эту кнопку вы можете прикрепить к своему сообщению любой файл со своего компьютера (изображение, текстовый файл, аудиозапись)</a:t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2594375" y="4238525"/>
            <a:ext cx="47643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highlight>
                  <a:srgbClr val="FFFFFF"/>
                </a:highlight>
              </a:rPr>
              <a:t>Здесь вы можете набрать сообщение в текстовом канале и отправить его, нажав Enter</a:t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PresentationFormat>Экран (16:9)</PresentationFormat>
  <Paragraphs>49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Simple Light</vt:lpstr>
      <vt:lpstr>Слайд 1</vt:lpstr>
      <vt:lpstr>Шаг I: Найти сайт дискорда</vt:lpstr>
      <vt:lpstr>Шаг II: Зарегистрироваться</vt:lpstr>
      <vt:lpstr>Также приложение дискорд доступно на смартфон в GooglePlay</vt:lpstr>
      <vt:lpstr>Нажимаете  на“Открыть Discord в браузере”, вам предлагают пройти простую регистрацию</vt:lpstr>
      <vt:lpstr>Шаг III: разобраться с происходящим</vt:lpstr>
      <vt:lpstr>Слайд 7</vt:lpstr>
      <vt:lpstr>Далее вам предложат закончить регистрацию. Вводим свою почту и придумываем пароль</vt:lpstr>
      <vt:lpstr>Вам откроется следующая картина</vt:lpstr>
      <vt:lpstr>Это боковая панель слева</vt:lpstr>
      <vt:lpstr>Слайд 11</vt:lpstr>
      <vt:lpstr>Скачав дискорд на компьютер, вы можете также проводить демонстрацию экрана</vt:lpstr>
      <vt:lpstr>Слайд 13</vt:lpstr>
      <vt:lpstr>Выбрав режим просто нажимаем</vt:lpstr>
      <vt:lpstr>Слайд 15</vt:lpstr>
      <vt:lpstr>Слайд 16</vt:lpstr>
      <vt:lpstr>Шаг I: Ищем OBS и скачеваем</vt:lpstr>
      <vt:lpstr>Слайд 18</vt:lpstr>
      <vt:lpstr>Шаг II: Устанавливаем и запускаем</vt:lpstr>
      <vt:lpstr>Шаг III: Разбираемся</vt:lpstr>
      <vt:lpstr>Выбираем оптимизировать для записи</vt:lpstr>
      <vt:lpstr>Добавляем источник</vt:lpstr>
      <vt:lpstr>Выбираем настройки, как показано ниже</vt:lpstr>
      <vt:lpstr>Нажимаем “начать запись”</vt:lpstr>
      <vt:lpstr>Завершив занятие, жмем “остановить запись”</vt:lpstr>
      <vt:lpstr>Записанное видео находится в папке “Видео” на вашем компьютере</vt:lpstr>
      <vt:lpstr>Удачи в освоении программ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ням</cp:lastModifiedBy>
  <cp:revision>1</cp:revision>
  <dcterms:modified xsi:type="dcterms:W3CDTF">2020-04-10T13:34:54Z</dcterms:modified>
</cp:coreProperties>
</file>