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2" r:id="rId2"/>
    <p:sldId id="381" r:id="rId3"/>
    <p:sldId id="383" r:id="rId4"/>
    <p:sldId id="382" r:id="rId5"/>
    <p:sldId id="384" r:id="rId6"/>
    <p:sldId id="388" r:id="rId7"/>
    <p:sldId id="387" r:id="rId8"/>
    <p:sldId id="389" r:id="rId9"/>
    <p:sldId id="385" r:id="rId10"/>
    <p:sldId id="377" r:id="rId11"/>
    <p:sldId id="376" r:id="rId12"/>
    <p:sldId id="353" r:id="rId13"/>
    <p:sldId id="390" r:id="rId14"/>
    <p:sldId id="371" r:id="rId15"/>
    <p:sldId id="280" r:id="rId16"/>
  </p:sldIdLst>
  <p:sldSz cx="12192000" cy="68580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95C87"/>
    <a:srgbClr val="FC9908"/>
    <a:srgbClr val="E98DDE"/>
    <a:srgbClr val="768F39"/>
    <a:srgbClr val="A5C060"/>
    <a:srgbClr val="384656"/>
    <a:srgbClr val="005DA2"/>
    <a:srgbClr val="07348F"/>
    <a:srgbClr val="0A5404"/>
    <a:srgbClr val="CCE4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4" autoAdjust="0"/>
    <p:restoredTop sz="77482" autoAdjust="0"/>
  </p:normalViewPr>
  <p:slideViewPr>
    <p:cSldViewPr>
      <p:cViewPr varScale="1">
        <p:scale>
          <a:sx n="52" d="100"/>
          <a:sy n="52" d="100"/>
        </p:scale>
        <p:origin x="-2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62411-7C28-4E7C-95C8-616CC6AC961F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C2F80DC9-1F98-490C-B768-3650A418EFF6}">
      <dgm:prSet phldrT="[Текст]"/>
      <dgm:spPr/>
      <dgm:t>
        <a:bodyPr/>
        <a:lstStyle/>
        <a:p>
          <a:r>
            <a:rPr lang="ru-RU" dirty="0" smtClean="0"/>
            <a:t>Социальная психология</a:t>
          </a:r>
          <a:endParaRPr lang="ru-RU" dirty="0"/>
        </a:p>
      </dgm:t>
    </dgm:pt>
    <dgm:pt modelId="{49AF836E-687C-4E57-8A06-F2F0114DF210}" type="parTrans" cxnId="{125DFE4D-9D44-40D3-A052-C6C0E0360D2C}">
      <dgm:prSet/>
      <dgm:spPr/>
      <dgm:t>
        <a:bodyPr/>
        <a:lstStyle/>
        <a:p>
          <a:endParaRPr lang="ru-RU"/>
        </a:p>
      </dgm:t>
    </dgm:pt>
    <dgm:pt modelId="{D5CD6DA4-B0AF-4121-88CF-CDEA36D35FDD}" type="sibTrans" cxnId="{125DFE4D-9D44-40D3-A052-C6C0E0360D2C}">
      <dgm:prSet/>
      <dgm:spPr/>
      <dgm:t>
        <a:bodyPr/>
        <a:lstStyle/>
        <a:p>
          <a:endParaRPr lang="ru-RU"/>
        </a:p>
      </dgm:t>
    </dgm:pt>
    <dgm:pt modelId="{0C47DA08-7CF8-4BFC-8230-575CA6266F20}">
      <dgm:prSet phldrT="[Текст]"/>
      <dgm:spPr/>
      <dgm:t>
        <a:bodyPr/>
        <a:lstStyle/>
        <a:p>
          <a:r>
            <a:rPr lang="ru-RU" dirty="0" smtClean="0"/>
            <a:t>Клиническая психология</a:t>
          </a:r>
          <a:endParaRPr lang="ru-RU" dirty="0"/>
        </a:p>
      </dgm:t>
    </dgm:pt>
    <dgm:pt modelId="{CF7C35B6-546C-41A2-B632-7890D69EA5CA}" type="parTrans" cxnId="{6D9BC6D8-B358-46EA-A319-602E850EE57C}">
      <dgm:prSet/>
      <dgm:spPr/>
      <dgm:t>
        <a:bodyPr/>
        <a:lstStyle/>
        <a:p>
          <a:endParaRPr lang="ru-RU"/>
        </a:p>
      </dgm:t>
    </dgm:pt>
    <dgm:pt modelId="{5C554973-C031-452B-9EE3-B8A5693298B2}" type="sibTrans" cxnId="{6D9BC6D8-B358-46EA-A319-602E850EE57C}">
      <dgm:prSet/>
      <dgm:spPr/>
      <dgm:t>
        <a:bodyPr/>
        <a:lstStyle/>
        <a:p>
          <a:endParaRPr lang="ru-RU"/>
        </a:p>
      </dgm:t>
    </dgm:pt>
    <dgm:pt modelId="{D1351F5D-3E48-418D-97B1-A63DC5BF8BFB}">
      <dgm:prSet phldrT="[Текст]"/>
      <dgm:spPr/>
      <dgm:t>
        <a:bodyPr/>
        <a:lstStyle/>
        <a:p>
          <a:r>
            <a:rPr lang="ru-RU" dirty="0" smtClean="0"/>
            <a:t>Психология здоровья</a:t>
          </a:r>
          <a:endParaRPr lang="ru-RU" dirty="0"/>
        </a:p>
      </dgm:t>
    </dgm:pt>
    <dgm:pt modelId="{C27F2893-B4FE-424E-B3CF-3294B0A33B33}" type="parTrans" cxnId="{D0A36078-10FE-497E-8DD1-5702069CF6D5}">
      <dgm:prSet/>
      <dgm:spPr/>
      <dgm:t>
        <a:bodyPr/>
        <a:lstStyle/>
        <a:p>
          <a:endParaRPr lang="ru-RU"/>
        </a:p>
      </dgm:t>
    </dgm:pt>
    <dgm:pt modelId="{E680BF5B-BF83-4E77-AB13-83C06E759595}" type="sibTrans" cxnId="{D0A36078-10FE-497E-8DD1-5702069CF6D5}">
      <dgm:prSet/>
      <dgm:spPr/>
      <dgm:t>
        <a:bodyPr/>
        <a:lstStyle/>
        <a:p>
          <a:endParaRPr lang="ru-RU"/>
        </a:p>
      </dgm:t>
    </dgm:pt>
    <dgm:pt modelId="{D6D89CB0-437B-4E9A-9EC3-0273A76C2CD4}">
      <dgm:prSet/>
      <dgm:spPr/>
      <dgm:t>
        <a:bodyPr/>
        <a:lstStyle/>
        <a:p>
          <a:r>
            <a:rPr lang="ru-RU" dirty="0" smtClean="0"/>
            <a:t>Социология</a:t>
          </a:r>
          <a:endParaRPr lang="ru-RU" dirty="0"/>
        </a:p>
      </dgm:t>
    </dgm:pt>
    <dgm:pt modelId="{113EF24E-2437-4EF0-8A2D-4346429F35EA}" type="parTrans" cxnId="{5D0DD4D4-8269-4B20-9B2B-2185D9D7353E}">
      <dgm:prSet/>
      <dgm:spPr/>
      <dgm:t>
        <a:bodyPr/>
        <a:lstStyle/>
        <a:p>
          <a:endParaRPr lang="ru-RU"/>
        </a:p>
      </dgm:t>
    </dgm:pt>
    <dgm:pt modelId="{C9285877-EAFA-4C54-8DF0-872E61AA2B80}" type="sibTrans" cxnId="{5D0DD4D4-8269-4B20-9B2B-2185D9D7353E}">
      <dgm:prSet/>
      <dgm:spPr/>
      <dgm:t>
        <a:bodyPr/>
        <a:lstStyle/>
        <a:p>
          <a:endParaRPr lang="ru-RU"/>
        </a:p>
      </dgm:t>
    </dgm:pt>
    <dgm:pt modelId="{3A107825-74F6-4EF5-ADD0-63B4A90CCB4A}">
      <dgm:prSet/>
      <dgm:spPr/>
      <dgm:t>
        <a:bodyPr/>
        <a:lstStyle/>
        <a:p>
          <a:r>
            <a:rPr lang="ru-RU" dirty="0" smtClean="0"/>
            <a:t>Психология здоровья</a:t>
          </a:r>
          <a:endParaRPr lang="ru-RU" dirty="0"/>
        </a:p>
      </dgm:t>
    </dgm:pt>
    <dgm:pt modelId="{778C769A-D69F-44F5-8155-E238885CB985}" type="parTrans" cxnId="{03047F05-261F-4E21-A58F-6AC36024237B}">
      <dgm:prSet/>
      <dgm:spPr/>
      <dgm:t>
        <a:bodyPr/>
        <a:lstStyle/>
        <a:p>
          <a:endParaRPr lang="ru-RU"/>
        </a:p>
      </dgm:t>
    </dgm:pt>
    <dgm:pt modelId="{46EE6DCD-427B-40D5-B69B-46D1CAA49739}" type="sibTrans" cxnId="{03047F05-261F-4E21-A58F-6AC36024237B}">
      <dgm:prSet/>
      <dgm:spPr/>
      <dgm:t>
        <a:bodyPr/>
        <a:lstStyle/>
        <a:p>
          <a:endParaRPr lang="ru-RU"/>
        </a:p>
      </dgm:t>
    </dgm:pt>
    <dgm:pt modelId="{AFA916DB-C708-4DEF-AA2A-DDEAF4C2D9B7}">
      <dgm:prSet/>
      <dgm:spPr/>
      <dgm:t>
        <a:bodyPr/>
        <a:lstStyle/>
        <a:p>
          <a:r>
            <a:rPr lang="ru-RU" dirty="0" smtClean="0"/>
            <a:t>Педагогика</a:t>
          </a:r>
          <a:endParaRPr lang="ru-RU" dirty="0"/>
        </a:p>
      </dgm:t>
    </dgm:pt>
    <dgm:pt modelId="{CBC415A9-9C13-42A7-9A3D-6FE8BB2A51E1}" type="parTrans" cxnId="{AD4C5231-AC44-4BC3-AEE2-586D21C2BDE1}">
      <dgm:prSet/>
      <dgm:spPr/>
      <dgm:t>
        <a:bodyPr/>
        <a:lstStyle/>
        <a:p>
          <a:endParaRPr lang="ru-RU"/>
        </a:p>
      </dgm:t>
    </dgm:pt>
    <dgm:pt modelId="{4CCEAB9B-4209-46AE-87E7-27BD7C3F47C1}" type="sibTrans" cxnId="{AD4C5231-AC44-4BC3-AEE2-586D21C2BDE1}">
      <dgm:prSet/>
      <dgm:spPr/>
      <dgm:t>
        <a:bodyPr/>
        <a:lstStyle/>
        <a:p>
          <a:endParaRPr lang="ru-RU"/>
        </a:p>
      </dgm:t>
    </dgm:pt>
    <dgm:pt modelId="{80B6E5A8-382A-4B14-BD7C-DC694E368CDF}">
      <dgm:prSet phldrT="[Текст]"/>
      <dgm:spPr/>
      <dgm:t>
        <a:bodyPr/>
        <a:lstStyle/>
        <a:p>
          <a:r>
            <a:rPr lang="ru-RU" dirty="0" smtClean="0"/>
            <a:t>Общественное здоровье</a:t>
          </a:r>
          <a:endParaRPr lang="ru-RU" dirty="0"/>
        </a:p>
      </dgm:t>
    </dgm:pt>
    <dgm:pt modelId="{F1611CF2-413C-445D-9EE5-645327A89867}" type="parTrans" cxnId="{1C155A4F-F1EA-41BD-B804-62CFB891D015}">
      <dgm:prSet/>
      <dgm:spPr/>
      <dgm:t>
        <a:bodyPr/>
        <a:lstStyle/>
        <a:p>
          <a:endParaRPr lang="ru-RU"/>
        </a:p>
      </dgm:t>
    </dgm:pt>
    <dgm:pt modelId="{76F6B589-4C0B-4CD6-8C54-AD11839E449D}" type="sibTrans" cxnId="{1C155A4F-F1EA-41BD-B804-62CFB891D015}">
      <dgm:prSet/>
      <dgm:spPr/>
      <dgm:t>
        <a:bodyPr/>
        <a:lstStyle/>
        <a:p>
          <a:endParaRPr lang="ru-RU"/>
        </a:p>
      </dgm:t>
    </dgm:pt>
    <dgm:pt modelId="{260E0501-246E-49E4-AD88-EE09C901A55D}" type="pres">
      <dgm:prSet presAssocID="{8F162411-7C28-4E7C-95C8-616CC6AC961F}" presName="compositeShape" presStyleCnt="0">
        <dgm:presLayoutVars>
          <dgm:chMax val="7"/>
          <dgm:dir/>
          <dgm:resizeHandles val="exact"/>
        </dgm:presLayoutVars>
      </dgm:prSet>
      <dgm:spPr/>
    </dgm:pt>
    <dgm:pt modelId="{7D9E0CA6-1380-402A-BF54-C051DDA445CB}" type="pres">
      <dgm:prSet presAssocID="{C2F80DC9-1F98-490C-B768-3650A418EFF6}" presName="circ1" presStyleLbl="vennNode1" presStyleIdx="0" presStyleCnt="7" custLinFactNeighborX="-537" custLinFactNeighborY="-49"/>
      <dgm:spPr/>
    </dgm:pt>
    <dgm:pt modelId="{7C90D356-863D-4C43-9874-55CF19D55968}" type="pres">
      <dgm:prSet presAssocID="{C2F80DC9-1F98-490C-B768-3650A418EFF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1FE32-E12A-4D89-B3BC-12F04DFF3558}" type="pres">
      <dgm:prSet presAssocID="{D6D89CB0-437B-4E9A-9EC3-0273A76C2CD4}" presName="circ2" presStyleLbl="vennNode1" presStyleIdx="1" presStyleCnt="7"/>
      <dgm:spPr/>
    </dgm:pt>
    <dgm:pt modelId="{846C1A44-7EBC-42EC-8377-43749590D654}" type="pres">
      <dgm:prSet presAssocID="{D6D89CB0-437B-4E9A-9EC3-0273A76C2C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E5626-BFD7-4CCB-9A5F-E458F7DB4523}" type="pres">
      <dgm:prSet presAssocID="{AFA916DB-C708-4DEF-AA2A-DDEAF4C2D9B7}" presName="circ3" presStyleLbl="vennNode1" presStyleIdx="2" presStyleCnt="7"/>
      <dgm:spPr/>
    </dgm:pt>
    <dgm:pt modelId="{452A09B2-8BEA-4CC1-B84E-A196241C770F}" type="pres">
      <dgm:prSet presAssocID="{AFA916DB-C708-4DEF-AA2A-DDEAF4C2D9B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8CBB9-0C31-4B7C-AFA0-7A9B06DEF0F5}" type="pres">
      <dgm:prSet presAssocID="{3A107825-74F6-4EF5-ADD0-63B4A90CCB4A}" presName="circ4" presStyleLbl="vennNode1" presStyleIdx="3" presStyleCnt="7"/>
      <dgm:spPr/>
    </dgm:pt>
    <dgm:pt modelId="{40EDAD4C-12DE-4F68-B88D-10A1ECC69305}" type="pres">
      <dgm:prSet presAssocID="{3A107825-74F6-4EF5-ADD0-63B4A90CCB4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1F14A-2CBD-49B7-A368-ECA95020172D}" type="pres">
      <dgm:prSet presAssocID="{0C47DA08-7CF8-4BFC-8230-575CA6266F20}" presName="circ5" presStyleLbl="vennNode1" presStyleIdx="4" presStyleCnt="7"/>
      <dgm:spPr/>
    </dgm:pt>
    <dgm:pt modelId="{4DC5FC0E-14D9-47CC-B9AB-95C5088187E9}" type="pres">
      <dgm:prSet presAssocID="{0C47DA08-7CF8-4BFC-8230-575CA6266F20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A68EF-6BE8-4858-91C5-D3F0ECC272F4}" type="pres">
      <dgm:prSet presAssocID="{80B6E5A8-382A-4B14-BD7C-DC694E368CDF}" presName="circ6" presStyleLbl="vennNode1" presStyleIdx="5" presStyleCnt="7"/>
      <dgm:spPr/>
    </dgm:pt>
    <dgm:pt modelId="{C5CC788D-FDE8-484B-8518-154024F7DC4B}" type="pres">
      <dgm:prSet presAssocID="{80B6E5A8-382A-4B14-BD7C-DC694E368CD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EEDC7-43E6-4BA0-AAC4-BFADFA02572D}" type="pres">
      <dgm:prSet presAssocID="{D1351F5D-3E48-418D-97B1-A63DC5BF8BFB}" presName="circ7" presStyleLbl="vennNode1" presStyleIdx="6" presStyleCnt="7"/>
      <dgm:spPr/>
    </dgm:pt>
    <dgm:pt modelId="{2959AB2E-DBC1-4D87-BCC1-68823777F51A}" type="pres">
      <dgm:prSet presAssocID="{D1351F5D-3E48-418D-97B1-A63DC5BF8BFB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5DFE4D-9D44-40D3-A052-C6C0E0360D2C}" srcId="{8F162411-7C28-4E7C-95C8-616CC6AC961F}" destId="{C2F80DC9-1F98-490C-B768-3650A418EFF6}" srcOrd="0" destOrd="0" parTransId="{49AF836E-687C-4E57-8A06-F2F0114DF210}" sibTransId="{D5CD6DA4-B0AF-4121-88CF-CDEA36D35FDD}"/>
    <dgm:cxn modelId="{69000997-4B5C-459E-B622-BF1A4A3E1D26}" type="presOf" srcId="{8F162411-7C28-4E7C-95C8-616CC6AC961F}" destId="{260E0501-246E-49E4-AD88-EE09C901A55D}" srcOrd="0" destOrd="0" presId="urn:microsoft.com/office/officeart/2005/8/layout/venn1"/>
    <dgm:cxn modelId="{5D0DD4D4-8269-4B20-9B2B-2185D9D7353E}" srcId="{8F162411-7C28-4E7C-95C8-616CC6AC961F}" destId="{D6D89CB0-437B-4E9A-9EC3-0273A76C2CD4}" srcOrd="1" destOrd="0" parTransId="{113EF24E-2437-4EF0-8A2D-4346429F35EA}" sibTransId="{C9285877-EAFA-4C54-8DF0-872E61AA2B80}"/>
    <dgm:cxn modelId="{756CADE5-DED2-4CD8-BCB1-A9A1C63B9D4E}" type="presOf" srcId="{C2F80DC9-1F98-490C-B768-3650A418EFF6}" destId="{7C90D356-863D-4C43-9874-55CF19D55968}" srcOrd="0" destOrd="0" presId="urn:microsoft.com/office/officeart/2005/8/layout/venn1"/>
    <dgm:cxn modelId="{0F671918-3837-44FA-B0D9-40F6A0D46EFB}" type="presOf" srcId="{D1351F5D-3E48-418D-97B1-A63DC5BF8BFB}" destId="{2959AB2E-DBC1-4D87-BCC1-68823777F51A}" srcOrd="0" destOrd="0" presId="urn:microsoft.com/office/officeart/2005/8/layout/venn1"/>
    <dgm:cxn modelId="{C1A328DF-B641-4FB2-8F5B-9D66489000DB}" type="presOf" srcId="{80B6E5A8-382A-4B14-BD7C-DC694E368CDF}" destId="{C5CC788D-FDE8-484B-8518-154024F7DC4B}" srcOrd="0" destOrd="0" presId="urn:microsoft.com/office/officeart/2005/8/layout/venn1"/>
    <dgm:cxn modelId="{1C155A4F-F1EA-41BD-B804-62CFB891D015}" srcId="{8F162411-7C28-4E7C-95C8-616CC6AC961F}" destId="{80B6E5A8-382A-4B14-BD7C-DC694E368CDF}" srcOrd="5" destOrd="0" parTransId="{F1611CF2-413C-445D-9EE5-645327A89867}" sibTransId="{76F6B589-4C0B-4CD6-8C54-AD11839E449D}"/>
    <dgm:cxn modelId="{597D4C62-C33A-42E7-9A7F-E596FB9A678B}" type="presOf" srcId="{0C47DA08-7CF8-4BFC-8230-575CA6266F20}" destId="{4DC5FC0E-14D9-47CC-B9AB-95C5088187E9}" srcOrd="0" destOrd="0" presId="urn:microsoft.com/office/officeart/2005/8/layout/venn1"/>
    <dgm:cxn modelId="{E10686B0-0A28-4D56-B9DC-8586D0A22239}" type="presOf" srcId="{D6D89CB0-437B-4E9A-9EC3-0273A76C2CD4}" destId="{846C1A44-7EBC-42EC-8377-43749590D654}" srcOrd="0" destOrd="0" presId="urn:microsoft.com/office/officeart/2005/8/layout/venn1"/>
    <dgm:cxn modelId="{730D2B72-C81B-46BE-80D6-1CB230846CF1}" type="presOf" srcId="{3A107825-74F6-4EF5-ADD0-63B4A90CCB4A}" destId="{40EDAD4C-12DE-4F68-B88D-10A1ECC69305}" srcOrd="0" destOrd="0" presId="urn:microsoft.com/office/officeart/2005/8/layout/venn1"/>
    <dgm:cxn modelId="{AD4C5231-AC44-4BC3-AEE2-586D21C2BDE1}" srcId="{8F162411-7C28-4E7C-95C8-616CC6AC961F}" destId="{AFA916DB-C708-4DEF-AA2A-DDEAF4C2D9B7}" srcOrd="2" destOrd="0" parTransId="{CBC415A9-9C13-42A7-9A3D-6FE8BB2A51E1}" sibTransId="{4CCEAB9B-4209-46AE-87E7-27BD7C3F47C1}"/>
    <dgm:cxn modelId="{D0A36078-10FE-497E-8DD1-5702069CF6D5}" srcId="{8F162411-7C28-4E7C-95C8-616CC6AC961F}" destId="{D1351F5D-3E48-418D-97B1-A63DC5BF8BFB}" srcOrd="6" destOrd="0" parTransId="{C27F2893-B4FE-424E-B3CF-3294B0A33B33}" sibTransId="{E680BF5B-BF83-4E77-AB13-83C06E759595}"/>
    <dgm:cxn modelId="{F3A9BC9F-027F-4C7E-AACA-B3FC3C057C6D}" type="presOf" srcId="{AFA916DB-C708-4DEF-AA2A-DDEAF4C2D9B7}" destId="{452A09B2-8BEA-4CC1-B84E-A196241C770F}" srcOrd="0" destOrd="0" presId="urn:microsoft.com/office/officeart/2005/8/layout/venn1"/>
    <dgm:cxn modelId="{6D9BC6D8-B358-46EA-A319-602E850EE57C}" srcId="{8F162411-7C28-4E7C-95C8-616CC6AC961F}" destId="{0C47DA08-7CF8-4BFC-8230-575CA6266F20}" srcOrd="4" destOrd="0" parTransId="{CF7C35B6-546C-41A2-B632-7890D69EA5CA}" sibTransId="{5C554973-C031-452B-9EE3-B8A5693298B2}"/>
    <dgm:cxn modelId="{03047F05-261F-4E21-A58F-6AC36024237B}" srcId="{8F162411-7C28-4E7C-95C8-616CC6AC961F}" destId="{3A107825-74F6-4EF5-ADD0-63B4A90CCB4A}" srcOrd="3" destOrd="0" parTransId="{778C769A-D69F-44F5-8155-E238885CB985}" sibTransId="{46EE6DCD-427B-40D5-B69B-46D1CAA49739}"/>
    <dgm:cxn modelId="{71277A26-ED4B-445A-9B1F-04884302C372}" type="presParOf" srcId="{260E0501-246E-49E4-AD88-EE09C901A55D}" destId="{7D9E0CA6-1380-402A-BF54-C051DDA445CB}" srcOrd="0" destOrd="0" presId="urn:microsoft.com/office/officeart/2005/8/layout/venn1"/>
    <dgm:cxn modelId="{2217A9FA-28CA-4917-854B-7962998272DC}" type="presParOf" srcId="{260E0501-246E-49E4-AD88-EE09C901A55D}" destId="{7C90D356-863D-4C43-9874-55CF19D55968}" srcOrd="1" destOrd="0" presId="urn:microsoft.com/office/officeart/2005/8/layout/venn1"/>
    <dgm:cxn modelId="{AB1B1AF5-F37D-4222-9FB3-019174B89140}" type="presParOf" srcId="{260E0501-246E-49E4-AD88-EE09C901A55D}" destId="{CCA1FE32-E12A-4D89-B3BC-12F04DFF3558}" srcOrd="2" destOrd="0" presId="urn:microsoft.com/office/officeart/2005/8/layout/venn1"/>
    <dgm:cxn modelId="{221C2C27-2853-44D9-9168-B82A6C213396}" type="presParOf" srcId="{260E0501-246E-49E4-AD88-EE09C901A55D}" destId="{846C1A44-7EBC-42EC-8377-43749590D654}" srcOrd="3" destOrd="0" presId="urn:microsoft.com/office/officeart/2005/8/layout/venn1"/>
    <dgm:cxn modelId="{21A62BB0-545C-4718-8B68-3340947ECFCE}" type="presParOf" srcId="{260E0501-246E-49E4-AD88-EE09C901A55D}" destId="{99AE5626-BFD7-4CCB-9A5F-E458F7DB4523}" srcOrd="4" destOrd="0" presId="urn:microsoft.com/office/officeart/2005/8/layout/venn1"/>
    <dgm:cxn modelId="{ADAED077-0D89-46BA-BAB2-6C6D3A227185}" type="presParOf" srcId="{260E0501-246E-49E4-AD88-EE09C901A55D}" destId="{452A09B2-8BEA-4CC1-B84E-A196241C770F}" srcOrd="5" destOrd="0" presId="urn:microsoft.com/office/officeart/2005/8/layout/venn1"/>
    <dgm:cxn modelId="{5CF1A6AE-A045-407D-83EB-1D18E700B752}" type="presParOf" srcId="{260E0501-246E-49E4-AD88-EE09C901A55D}" destId="{2DF8CBB9-0C31-4B7C-AFA0-7A9B06DEF0F5}" srcOrd="6" destOrd="0" presId="urn:microsoft.com/office/officeart/2005/8/layout/venn1"/>
    <dgm:cxn modelId="{A963920E-0E96-4DDD-A273-F3366177F6E6}" type="presParOf" srcId="{260E0501-246E-49E4-AD88-EE09C901A55D}" destId="{40EDAD4C-12DE-4F68-B88D-10A1ECC69305}" srcOrd="7" destOrd="0" presId="urn:microsoft.com/office/officeart/2005/8/layout/venn1"/>
    <dgm:cxn modelId="{B0ACC3CB-FD5F-4F49-9B3D-0A57967165B1}" type="presParOf" srcId="{260E0501-246E-49E4-AD88-EE09C901A55D}" destId="{C631F14A-2CBD-49B7-A368-ECA95020172D}" srcOrd="8" destOrd="0" presId="urn:microsoft.com/office/officeart/2005/8/layout/venn1"/>
    <dgm:cxn modelId="{E0BED0C3-C195-4F62-BF74-96B76FE01599}" type="presParOf" srcId="{260E0501-246E-49E4-AD88-EE09C901A55D}" destId="{4DC5FC0E-14D9-47CC-B9AB-95C5088187E9}" srcOrd="9" destOrd="0" presId="urn:microsoft.com/office/officeart/2005/8/layout/venn1"/>
    <dgm:cxn modelId="{7787EE7E-BC95-4C2F-876F-04F87AF96F78}" type="presParOf" srcId="{260E0501-246E-49E4-AD88-EE09C901A55D}" destId="{3FAA68EF-6BE8-4858-91C5-D3F0ECC272F4}" srcOrd="10" destOrd="0" presId="urn:microsoft.com/office/officeart/2005/8/layout/venn1"/>
    <dgm:cxn modelId="{9CDB0D83-4E28-4AD8-BFDA-F225061F4F9B}" type="presParOf" srcId="{260E0501-246E-49E4-AD88-EE09C901A55D}" destId="{C5CC788D-FDE8-484B-8518-154024F7DC4B}" srcOrd="11" destOrd="0" presId="urn:microsoft.com/office/officeart/2005/8/layout/venn1"/>
    <dgm:cxn modelId="{0621BE14-A0D4-444A-9D43-57C58B6E1A46}" type="presParOf" srcId="{260E0501-246E-49E4-AD88-EE09C901A55D}" destId="{C97EEDC7-43E6-4BA0-AAC4-BFADFA02572D}" srcOrd="12" destOrd="0" presId="urn:microsoft.com/office/officeart/2005/8/layout/venn1"/>
    <dgm:cxn modelId="{69EB0A2A-C2B0-4824-8729-6BEB19B7A1A5}" type="presParOf" srcId="{260E0501-246E-49E4-AD88-EE09C901A55D}" destId="{2959AB2E-DBC1-4D87-BCC1-68823777F51A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BB3D83-090E-4E7E-A6AF-0AB420AC0FD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E8888E-2A0B-4A78-9D74-A5ED8AA266A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Уровневые показатели здоровья</a:t>
          </a:r>
          <a:endParaRPr lang="ru-RU" sz="2000" b="1" dirty="0">
            <a:solidFill>
              <a:schemeClr val="tx1"/>
            </a:solidFill>
          </a:endParaRPr>
        </a:p>
      </dgm:t>
    </dgm:pt>
    <dgm:pt modelId="{B90986C1-6C14-46A4-9FC0-582EA4ECED97}" type="parTrans" cxnId="{1482BF42-1B47-4956-9004-DBEAA482FE27}">
      <dgm:prSet/>
      <dgm:spPr/>
      <dgm:t>
        <a:bodyPr/>
        <a:lstStyle/>
        <a:p>
          <a:endParaRPr lang="ru-RU"/>
        </a:p>
      </dgm:t>
    </dgm:pt>
    <dgm:pt modelId="{2239BB24-8882-47DA-AC49-25954CBB8995}" type="sibTrans" cxnId="{1482BF42-1B47-4956-9004-DBEAA482FE27}">
      <dgm:prSet/>
      <dgm:spPr/>
      <dgm:t>
        <a:bodyPr/>
        <a:lstStyle/>
        <a:p>
          <a:endParaRPr lang="ru-RU"/>
        </a:p>
      </dgm:t>
    </dgm:pt>
    <dgm:pt modelId="{6EF372E1-6061-4588-92AF-9CA8E859878B}">
      <dgm:prSet phldrT="[Текст]" custT="1"/>
      <dgm:spPr/>
      <dgm:t>
        <a:bodyPr/>
        <a:lstStyle/>
        <a:p>
          <a:r>
            <a:rPr lang="ru-RU" sz="2000" b="1" dirty="0" smtClean="0"/>
            <a:t>Физическое здоровье </a:t>
          </a:r>
          <a:r>
            <a:rPr lang="ru-RU" sz="2000" dirty="0" smtClean="0"/>
            <a:t>(субъективное, объективное)</a:t>
          </a:r>
          <a:endParaRPr lang="ru-RU" sz="2000" dirty="0"/>
        </a:p>
      </dgm:t>
    </dgm:pt>
    <dgm:pt modelId="{ADE7F4B0-9222-45CD-97E0-3AB7246AA89E}" type="parTrans" cxnId="{439ADC60-1552-4BB8-AC76-50EBB2678926}">
      <dgm:prSet/>
      <dgm:spPr/>
      <dgm:t>
        <a:bodyPr/>
        <a:lstStyle/>
        <a:p>
          <a:endParaRPr lang="ru-RU"/>
        </a:p>
      </dgm:t>
    </dgm:pt>
    <dgm:pt modelId="{49258D51-ECCB-46C6-949A-E81CFAE580B0}" type="sibTrans" cxnId="{439ADC60-1552-4BB8-AC76-50EBB2678926}">
      <dgm:prSet/>
      <dgm:spPr/>
      <dgm:t>
        <a:bodyPr/>
        <a:lstStyle/>
        <a:p>
          <a:endParaRPr lang="ru-RU"/>
        </a:p>
      </dgm:t>
    </dgm:pt>
    <dgm:pt modelId="{B0F8ACD5-0607-4B6F-BC9E-8D3B53BCC4AC}">
      <dgm:prSet phldrT="[Текст]" custT="1"/>
      <dgm:spPr/>
      <dgm:t>
        <a:bodyPr/>
        <a:lstStyle/>
        <a:p>
          <a:r>
            <a:rPr lang="ru-RU" sz="1800" b="1" dirty="0" smtClean="0"/>
            <a:t>Субъективное благополучие: </a:t>
          </a:r>
          <a:r>
            <a:rPr lang="ru-RU" sz="1800" dirty="0" smtClean="0"/>
            <a:t>психологическое, аффективное, когнитивное, социальное</a:t>
          </a:r>
        </a:p>
        <a:p>
          <a:endParaRPr lang="ru-RU" sz="1800" dirty="0"/>
        </a:p>
      </dgm:t>
    </dgm:pt>
    <dgm:pt modelId="{F4B3AE23-428C-460C-A5F9-88E883ACB2CE}" type="parTrans" cxnId="{F4D8EE17-08D0-4A4F-98BF-AE1A93893F17}">
      <dgm:prSet/>
      <dgm:spPr/>
      <dgm:t>
        <a:bodyPr/>
        <a:lstStyle/>
        <a:p>
          <a:endParaRPr lang="ru-RU"/>
        </a:p>
      </dgm:t>
    </dgm:pt>
    <dgm:pt modelId="{F41742C7-81A7-4128-A35A-C49B196EF161}" type="sibTrans" cxnId="{F4D8EE17-08D0-4A4F-98BF-AE1A93893F17}">
      <dgm:prSet/>
      <dgm:spPr/>
      <dgm:t>
        <a:bodyPr/>
        <a:lstStyle/>
        <a:p>
          <a:endParaRPr lang="ru-RU"/>
        </a:p>
      </dgm:t>
    </dgm:pt>
    <dgm:pt modelId="{AF93A126-AA4D-48F3-A5C9-699C5C15A388}" type="pres">
      <dgm:prSet presAssocID="{ABBB3D83-090E-4E7E-A6AF-0AB420AC0FD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6599C0-F8EE-4A2E-ABB2-253E0B2CAC7C}" type="pres">
      <dgm:prSet presAssocID="{A0E8888E-2A0B-4A78-9D74-A5ED8AA266A4}" presName="root" presStyleCnt="0"/>
      <dgm:spPr/>
    </dgm:pt>
    <dgm:pt modelId="{A4A87D3F-5367-413D-82FB-57518D78C4E7}" type="pres">
      <dgm:prSet presAssocID="{A0E8888E-2A0B-4A78-9D74-A5ED8AA266A4}" presName="rootComposite" presStyleCnt="0"/>
      <dgm:spPr/>
    </dgm:pt>
    <dgm:pt modelId="{0B7D25D9-626B-4ACA-ACD0-515C1145910E}" type="pres">
      <dgm:prSet presAssocID="{A0E8888E-2A0B-4A78-9D74-A5ED8AA266A4}" presName="rootText" presStyleLbl="node1" presStyleIdx="0" presStyleCnt="1" custLinFactNeighborX="-2806" custLinFactNeighborY="-5606"/>
      <dgm:spPr/>
      <dgm:t>
        <a:bodyPr/>
        <a:lstStyle/>
        <a:p>
          <a:endParaRPr lang="ru-RU"/>
        </a:p>
      </dgm:t>
    </dgm:pt>
    <dgm:pt modelId="{B9E30E70-6789-4A64-AB98-FAE5A57E9D2B}" type="pres">
      <dgm:prSet presAssocID="{A0E8888E-2A0B-4A78-9D74-A5ED8AA266A4}" presName="rootConnector" presStyleLbl="node1" presStyleIdx="0" presStyleCnt="1"/>
      <dgm:spPr/>
      <dgm:t>
        <a:bodyPr/>
        <a:lstStyle/>
        <a:p>
          <a:endParaRPr lang="ru-RU"/>
        </a:p>
      </dgm:t>
    </dgm:pt>
    <dgm:pt modelId="{FFD9B0B8-3370-4CA0-A472-0DD3CF529FBE}" type="pres">
      <dgm:prSet presAssocID="{A0E8888E-2A0B-4A78-9D74-A5ED8AA266A4}" presName="childShape" presStyleCnt="0"/>
      <dgm:spPr/>
    </dgm:pt>
    <dgm:pt modelId="{8E15146D-EBF5-4723-B75C-8017E22817EA}" type="pres">
      <dgm:prSet presAssocID="{ADE7F4B0-9222-45CD-97E0-3AB7246AA89E}" presName="Name13" presStyleLbl="parChTrans1D2" presStyleIdx="0" presStyleCnt="2"/>
      <dgm:spPr/>
      <dgm:t>
        <a:bodyPr/>
        <a:lstStyle/>
        <a:p>
          <a:endParaRPr lang="ru-RU"/>
        </a:p>
      </dgm:t>
    </dgm:pt>
    <dgm:pt modelId="{6409A106-538E-468A-AE8F-942F5F773C84}" type="pres">
      <dgm:prSet presAssocID="{6EF372E1-6061-4588-92AF-9CA8E859878B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78B0-59CE-46A7-B016-4326C1D14D1A}" type="pres">
      <dgm:prSet presAssocID="{F4B3AE23-428C-460C-A5F9-88E883ACB2C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E3D415A-5CFA-4CF7-9B13-33D06EF5A0A7}" type="pres">
      <dgm:prSet presAssocID="{B0F8ACD5-0607-4B6F-BC9E-8D3B53BCC4AC}" presName="childText" presStyleLbl="bgAcc1" presStyleIdx="1" presStyleCnt="2" custScaleY="139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D8EE17-08D0-4A4F-98BF-AE1A93893F17}" srcId="{A0E8888E-2A0B-4A78-9D74-A5ED8AA266A4}" destId="{B0F8ACD5-0607-4B6F-BC9E-8D3B53BCC4AC}" srcOrd="1" destOrd="0" parTransId="{F4B3AE23-428C-460C-A5F9-88E883ACB2CE}" sibTransId="{F41742C7-81A7-4128-A35A-C49B196EF161}"/>
    <dgm:cxn modelId="{1482BF42-1B47-4956-9004-DBEAA482FE27}" srcId="{ABBB3D83-090E-4E7E-A6AF-0AB420AC0FD7}" destId="{A0E8888E-2A0B-4A78-9D74-A5ED8AA266A4}" srcOrd="0" destOrd="0" parTransId="{B90986C1-6C14-46A4-9FC0-582EA4ECED97}" sibTransId="{2239BB24-8882-47DA-AC49-25954CBB8995}"/>
    <dgm:cxn modelId="{ED76C787-A626-458F-AA72-243D5DEDE42D}" type="presOf" srcId="{ABBB3D83-090E-4E7E-A6AF-0AB420AC0FD7}" destId="{AF93A126-AA4D-48F3-A5C9-699C5C15A388}" srcOrd="0" destOrd="0" presId="urn:microsoft.com/office/officeart/2005/8/layout/hierarchy3"/>
    <dgm:cxn modelId="{C5643A4C-9FFE-471F-B954-F0C30FADE750}" type="presOf" srcId="{A0E8888E-2A0B-4A78-9D74-A5ED8AA266A4}" destId="{B9E30E70-6789-4A64-AB98-FAE5A57E9D2B}" srcOrd="1" destOrd="0" presId="urn:microsoft.com/office/officeart/2005/8/layout/hierarchy3"/>
    <dgm:cxn modelId="{A93C56D9-E401-43B1-97B2-073E6E971815}" type="presOf" srcId="{B0F8ACD5-0607-4B6F-BC9E-8D3B53BCC4AC}" destId="{AE3D415A-5CFA-4CF7-9B13-33D06EF5A0A7}" srcOrd="0" destOrd="0" presId="urn:microsoft.com/office/officeart/2005/8/layout/hierarchy3"/>
    <dgm:cxn modelId="{1E4C546B-20E7-46E4-A110-53C130852E85}" type="presOf" srcId="{ADE7F4B0-9222-45CD-97E0-3AB7246AA89E}" destId="{8E15146D-EBF5-4723-B75C-8017E22817EA}" srcOrd="0" destOrd="0" presId="urn:microsoft.com/office/officeart/2005/8/layout/hierarchy3"/>
    <dgm:cxn modelId="{5C09A84A-698B-4139-96F0-2D6108532B18}" type="presOf" srcId="{F4B3AE23-428C-460C-A5F9-88E883ACB2CE}" destId="{0B4578B0-59CE-46A7-B016-4326C1D14D1A}" srcOrd="0" destOrd="0" presId="urn:microsoft.com/office/officeart/2005/8/layout/hierarchy3"/>
    <dgm:cxn modelId="{FC7C5A0F-A500-4A5A-9B1F-7218FB38F217}" type="presOf" srcId="{6EF372E1-6061-4588-92AF-9CA8E859878B}" destId="{6409A106-538E-468A-AE8F-942F5F773C84}" srcOrd="0" destOrd="0" presId="urn:microsoft.com/office/officeart/2005/8/layout/hierarchy3"/>
    <dgm:cxn modelId="{439ADC60-1552-4BB8-AC76-50EBB2678926}" srcId="{A0E8888E-2A0B-4A78-9D74-A5ED8AA266A4}" destId="{6EF372E1-6061-4588-92AF-9CA8E859878B}" srcOrd="0" destOrd="0" parTransId="{ADE7F4B0-9222-45CD-97E0-3AB7246AA89E}" sibTransId="{49258D51-ECCB-46C6-949A-E81CFAE580B0}"/>
    <dgm:cxn modelId="{FD7C2DC2-5A30-4A77-A200-99303C11423C}" type="presOf" srcId="{A0E8888E-2A0B-4A78-9D74-A5ED8AA266A4}" destId="{0B7D25D9-626B-4ACA-ACD0-515C1145910E}" srcOrd="0" destOrd="0" presId="urn:microsoft.com/office/officeart/2005/8/layout/hierarchy3"/>
    <dgm:cxn modelId="{5D9C91EB-8A64-4842-A55E-A7FA07B99B3B}" type="presParOf" srcId="{AF93A126-AA4D-48F3-A5C9-699C5C15A388}" destId="{916599C0-F8EE-4A2E-ABB2-253E0B2CAC7C}" srcOrd="0" destOrd="0" presId="urn:microsoft.com/office/officeart/2005/8/layout/hierarchy3"/>
    <dgm:cxn modelId="{A74DC18F-5FB7-445C-ADAF-F6158B3C0E7A}" type="presParOf" srcId="{916599C0-F8EE-4A2E-ABB2-253E0B2CAC7C}" destId="{A4A87D3F-5367-413D-82FB-57518D78C4E7}" srcOrd="0" destOrd="0" presId="urn:microsoft.com/office/officeart/2005/8/layout/hierarchy3"/>
    <dgm:cxn modelId="{1F4734BB-1E1A-43E9-92FA-F46AC04EE205}" type="presParOf" srcId="{A4A87D3F-5367-413D-82FB-57518D78C4E7}" destId="{0B7D25D9-626B-4ACA-ACD0-515C1145910E}" srcOrd="0" destOrd="0" presId="urn:microsoft.com/office/officeart/2005/8/layout/hierarchy3"/>
    <dgm:cxn modelId="{1D7047FD-32AB-49F3-B192-E1D0C5725080}" type="presParOf" srcId="{A4A87D3F-5367-413D-82FB-57518D78C4E7}" destId="{B9E30E70-6789-4A64-AB98-FAE5A57E9D2B}" srcOrd="1" destOrd="0" presId="urn:microsoft.com/office/officeart/2005/8/layout/hierarchy3"/>
    <dgm:cxn modelId="{BB33F9B3-4896-4CB3-B873-492D3A06F303}" type="presParOf" srcId="{916599C0-F8EE-4A2E-ABB2-253E0B2CAC7C}" destId="{FFD9B0B8-3370-4CA0-A472-0DD3CF529FBE}" srcOrd="1" destOrd="0" presId="urn:microsoft.com/office/officeart/2005/8/layout/hierarchy3"/>
    <dgm:cxn modelId="{F99AC1DF-5E7A-45C7-8321-1EDCE622F9EF}" type="presParOf" srcId="{FFD9B0B8-3370-4CA0-A472-0DD3CF529FBE}" destId="{8E15146D-EBF5-4723-B75C-8017E22817EA}" srcOrd="0" destOrd="0" presId="urn:microsoft.com/office/officeart/2005/8/layout/hierarchy3"/>
    <dgm:cxn modelId="{3BC4ACA0-FB44-4616-94A7-79767CDDF7A7}" type="presParOf" srcId="{FFD9B0B8-3370-4CA0-A472-0DD3CF529FBE}" destId="{6409A106-538E-468A-AE8F-942F5F773C84}" srcOrd="1" destOrd="0" presId="urn:microsoft.com/office/officeart/2005/8/layout/hierarchy3"/>
    <dgm:cxn modelId="{B84FD944-0464-4136-ABED-0E91D4F53DC3}" type="presParOf" srcId="{FFD9B0B8-3370-4CA0-A472-0DD3CF529FBE}" destId="{0B4578B0-59CE-46A7-B016-4326C1D14D1A}" srcOrd="2" destOrd="0" presId="urn:microsoft.com/office/officeart/2005/8/layout/hierarchy3"/>
    <dgm:cxn modelId="{65A150D0-1C65-4EFF-9CD1-812EA1617A44}" type="presParOf" srcId="{FFD9B0B8-3370-4CA0-A472-0DD3CF529FBE}" destId="{AE3D415A-5CFA-4CF7-9B13-33D06EF5A0A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10E33B-81D8-4550-ACA1-0AB6AD867A3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3DDE83-4125-4A77-A354-A4C630C62DE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Психологическое благополучие</a:t>
          </a:r>
          <a:endParaRPr lang="ru-RU" dirty="0">
            <a:solidFill>
              <a:schemeClr val="tx1"/>
            </a:solidFill>
          </a:endParaRPr>
        </a:p>
      </dgm:t>
    </dgm:pt>
    <dgm:pt modelId="{6F81B906-0B28-4519-8B90-1990FBBDBA3E}" type="parTrans" cxnId="{56AEA111-1F29-479D-AF58-AB5DA5A8B855}">
      <dgm:prSet/>
      <dgm:spPr/>
      <dgm:t>
        <a:bodyPr/>
        <a:lstStyle/>
        <a:p>
          <a:endParaRPr lang="ru-RU"/>
        </a:p>
      </dgm:t>
    </dgm:pt>
    <dgm:pt modelId="{60DF151A-FBA1-4B4B-AA13-8C12EB4D3067}" type="sibTrans" cxnId="{56AEA111-1F29-479D-AF58-AB5DA5A8B855}">
      <dgm:prSet/>
      <dgm:spPr/>
      <dgm:t>
        <a:bodyPr/>
        <a:lstStyle/>
        <a:p>
          <a:endParaRPr lang="ru-RU"/>
        </a:p>
      </dgm:t>
    </dgm:pt>
    <dgm:pt modelId="{26DD64A1-8B39-4367-ACDF-F05530B8269F}">
      <dgm:prSet phldrT="[Текст]" custT="1"/>
      <dgm:spPr/>
      <dgm:t>
        <a:bodyPr/>
        <a:lstStyle/>
        <a:p>
          <a:r>
            <a:rPr lang="ru-RU" sz="1800" dirty="0" smtClean="0"/>
            <a:t>Автономия, личностный рост</a:t>
          </a:r>
          <a:endParaRPr lang="ru-RU" sz="1800" dirty="0"/>
        </a:p>
      </dgm:t>
    </dgm:pt>
    <dgm:pt modelId="{BB40CE2E-D989-466E-B782-F21492304FEF}" type="parTrans" cxnId="{6382151A-059F-4B7F-A726-A66A78D63FEB}">
      <dgm:prSet/>
      <dgm:spPr/>
      <dgm:t>
        <a:bodyPr/>
        <a:lstStyle/>
        <a:p>
          <a:endParaRPr lang="ru-RU"/>
        </a:p>
      </dgm:t>
    </dgm:pt>
    <dgm:pt modelId="{30E5EC37-49C6-4D5D-B456-2775C27D85E0}" type="sibTrans" cxnId="{6382151A-059F-4B7F-A726-A66A78D63FEB}">
      <dgm:prSet/>
      <dgm:spPr/>
      <dgm:t>
        <a:bodyPr/>
        <a:lstStyle/>
        <a:p>
          <a:endParaRPr lang="ru-RU"/>
        </a:p>
      </dgm:t>
    </dgm:pt>
    <dgm:pt modelId="{BDAA4811-EEA3-4923-82CE-086DDD5B3253}">
      <dgm:prSet phldrT="[Текст]" custT="1"/>
      <dgm:spPr/>
      <dgm:t>
        <a:bodyPr/>
        <a:lstStyle/>
        <a:p>
          <a:r>
            <a:rPr lang="ru-RU" sz="1800" dirty="0" smtClean="0"/>
            <a:t>Позитивные отношения, наличие цели, </a:t>
          </a:r>
          <a:endParaRPr lang="ru-RU" sz="1800" dirty="0"/>
        </a:p>
      </dgm:t>
    </dgm:pt>
    <dgm:pt modelId="{A1305578-FF06-4B98-9D2E-CE05D824E39C}" type="parTrans" cxnId="{1E314952-AC31-42D0-A09D-A3D14DCE1BBA}">
      <dgm:prSet/>
      <dgm:spPr/>
      <dgm:t>
        <a:bodyPr/>
        <a:lstStyle/>
        <a:p>
          <a:endParaRPr lang="ru-RU"/>
        </a:p>
      </dgm:t>
    </dgm:pt>
    <dgm:pt modelId="{968A2B8E-8D06-4287-B34B-AEC819EFC67A}" type="sibTrans" cxnId="{1E314952-AC31-42D0-A09D-A3D14DCE1BBA}">
      <dgm:prSet/>
      <dgm:spPr/>
      <dgm:t>
        <a:bodyPr/>
        <a:lstStyle/>
        <a:p>
          <a:endParaRPr lang="ru-RU"/>
        </a:p>
      </dgm:t>
    </dgm:pt>
    <dgm:pt modelId="{5CD43B05-1322-4722-A600-CB008DEEB748}">
      <dgm:prSet phldrT="[Текст]"/>
      <dgm:spPr>
        <a:solidFill>
          <a:srgbClr val="FC9908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Аффективное благополучие </a:t>
          </a:r>
          <a:r>
            <a:rPr lang="en-US" dirty="0" smtClean="0">
              <a:solidFill>
                <a:schemeClr val="tx1"/>
              </a:solidFill>
            </a:rPr>
            <a:t>(ABW)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8BF57441-273A-46EA-B98D-AF5B2EB7861E}" type="parTrans" cxnId="{D0E19AAB-3088-4307-9CAF-6145E53B184E}">
      <dgm:prSet/>
      <dgm:spPr/>
      <dgm:t>
        <a:bodyPr/>
        <a:lstStyle/>
        <a:p>
          <a:endParaRPr lang="ru-RU"/>
        </a:p>
      </dgm:t>
    </dgm:pt>
    <dgm:pt modelId="{D5831CE3-1274-49BF-8792-DF1DC6F2654F}" type="sibTrans" cxnId="{D0E19AAB-3088-4307-9CAF-6145E53B184E}">
      <dgm:prSet/>
      <dgm:spPr/>
      <dgm:t>
        <a:bodyPr/>
        <a:lstStyle/>
        <a:p>
          <a:endParaRPr lang="ru-RU"/>
        </a:p>
      </dgm:t>
    </dgm:pt>
    <dgm:pt modelId="{E102E63C-FEB3-46E9-A1A9-CFBD6A756FEA}">
      <dgm:prSet phldrT="[Текст]" custT="1"/>
      <dgm:spPr/>
      <dgm:t>
        <a:bodyPr/>
        <a:lstStyle/>
        <a:p>
          <a:r>
            <a:rPr lang="ru-RU" sz="2000" dirty="0" smtClean="0"/>
            <a:t>Настроение</a:t>
          </a:r>
          <a:endParaRPr lang="ru-RU" sz="2000" dirty="0"/>
        </a:p>
      </dgm:t>
    </dgm:pt>
    <dgm:pt modelId="{CF1794CB-325A-46EA-BE57-80A01B48832A}" type="parTrans" cxnId="{6486C472-E03E-4624-A958-A8D943667499}">
      <dgm:prSet/>
      <dgm:spPr/>
      <dgm:t>
        <a:bodyPr/>
        <a:lstStyle/>
        <a:p>
          <a:endParaRPr lang="ru-RU"/>
        </a:p>
      </dgm:t>
    </dgm:pt>
    <dgm:pt modelId="{9B8942B0-EC2E-45D3-BF5D-FA3F8C25474F}" type="sibTrans" cxnId="{6486C472-E03E-4624-A958-A8D943667499}">
      <dgm:prSet/>
      <dgm:spPr/>
      <dgm:t>
        <a:bodyPr/>
        <a:lstStyle/>
        <a:p>
          <a:endParaRPr lang="ru-RU"/>
        </a:p>
      </dgm:t>
    </dgm:pt>
    <dgm:pt modelId="{D8A4E3FF-471B-449D-BA40-2565460381FA}">
      <dgm:prSet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Когнитивное благополучие</a:t>
          </a:r>
          <a:r>
            <a:rPr lang="en-US" dirty="0" smtClean="0">
              <a:solidFill>
                <a:schemeClr val="tx1"/>
              </a:solidFill>
            </a:rPr>
            <a:t> (CWB)</a:t>
          </a:r>
          <a:endParaRPr lang="ru-RU" dirty="0">
            <a:solidFill>
              <a:schemeClr val="tx1"/>
            </a:solidFill>
          </a:endParaRPr>
        </a:p>
      </dgm:t>
    </dgm:pt>
    <dgm:pt modelId="{CB0D1319-585C-41CF-B626-FFD5726A5768}" type="parTrans" cxnId="{D58B4969-561E-4D09-B63C-6011634A6D2E}">
      <dgm:prSet/>
      <dgm:spPr/>
      <dgm:t>
        <a:bodyPr/>
        <a:lstStyle/>
        <a:p>
          <a:endParaRPr lang="ru-RU"/>
        </a:p>
      </dgm:t>
    </dgm:pt>
    <dgm:pt modelId="{BC1425A2-621A-4AB9-AA6D-9F5CC3306BE7}" type="sibTrans" cxnId="{D58B4969-561E-4D09-B63C-6011634A6D2E}">
      <dgm:prSet/>
      <dgm:spPr/>
      <dgm:t>
        <a:bodyPr/>
        <a:lstStyle/>
        <a:p>
          <a:endParaRPr lang="ru-RU"/>
        </a:p>
      </dgm:t>
    </dgm:pt>
    <dgm:pt modelId="{EF3373F8-CFB1-4715-8AA1-FF5872AB3B96}">
      <dgm:prSet/>
      <dgm:spPr>
        <a:solidFill>
          <a:srgbClr val="FFFF00"/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Социальное благополучие </a:t>
          </a:r>
          <a:endParaRPr lang="ru-RU" b="0" dirty="0">
            <a:solidFill>
              <a:schemeClr val="tx1"/>
            </a:solidFill>
          </a:endParaRPr>
        </a:p>
      </dgm:t>
    </dgm:pt>
    <dgm:pt modelId="{60C57F77-D42A-4859-A998-98E72BC6CB12}" type="parTrans" cxnId="{449EBC49-60E9-4E91-97A0-DAD207E53F95}">
      <dgm:prSet/>
      <dgm:spPr/>
      <dgm:t>
        <a:bodyPr/>
        <a:lstStyle/>
        <a:p>
          <a:endParaRPr lang="ru-RU"/>
        </a:p>
      </dgm:t>
    </dgm:pt>
    <dgm:pt modelId="{D68DA1C2-E844-4ABD-8CD9-1554CA2B2F86}" type="sibTrans" cxnId="{449EBC49-60E9-4E91-97A0-DAD207E53F95}">
      <dgm:prSet/>
      <dgm:spPr/>
      <dgm:t>
        <a:bodyPr/>
        <a:lstStyle/>
        <a:p>
          <a:endParaRPr lang="ru-RU"/>
        </a:p>
      </dgm:t>
    </dgm:pt>
    <dgm:pt modelId="{97648564-4170-4B33-B306-A2186834BF2B}">
      <dgm:prSet custT="1"/>
      <dgm:spPr/>
      <dgm:t>
        <a:bodyPr/>
        <a:lstStyle/>
        <a:p>
          <a:r>
            <a:rPr lang="ru-RU" sz="2000" i="1" dirty="0" smtClean="0"/>
            <a:t>Показатели успешности в различных областях</a:t>
          </a:r>
          <a:endParaRPr lang="ru-RU" sz="2000" i="1" dirty="0"/>
        </a:p>
      </dgm:t>
    </dgm:pt>
    <dgm:pt modelId="{6DF1AB3D-29D1-4330-96C0-DB1CB836A5DE}" type="parTrans" cxnId="{F1BE6105-44F2-4204-9047-8BAEAECD73B1}">
      <dgm:prSet/>
      <dgm:spPr/>
      <dgm:t>
        <a:bodyPr/>
        <a:lstStyle/>
        <a:p>
          <a:endParaRPr lang="ru-RU"/>
        </a:p>
      </dgm:t>
    </dgm:pt>
    <dgm:pt modelId="{F890C172-6EC7-4B13-A591-65BEB3DAC466}" type="sibTrans" cxnId="{F1BE6105-44F2-4204-9047-8BAEAECD73B1}">
      <dgm:prSet/>
      <dgm:spPr/>
      <dgm:t>
        <a:bodyPr/>
        <a:lstStyle/>
        <a:p>
          <a:endParaRPr lang="ru-RU"/>
        </a:p>
      </dgm:t>
    </dgm:pt>
    <dgm:pt modelId="{8F5F41CC-23BC-42A3-AF12-F7B721009DA2}">
      <dgm:prSet phldrT="[Текст]" custT="1"/>
      <dgm:spPr/>
      <dgm:t>
        <a:bodyPr/>
        <a:lstStyle/>
        <a:p>
          <a:r>
            <a:rPr lang="ru-RU" sz="1800" dirty="0" smtClean="0"/>
            <a:t>Принятие себя, мастерство</a:t>
          </a:r>
          <a:endParaRPr lang="ru-RU" sz="1800" dirty="0"/>
        </a:p>
      </dgm:t>
    </dgm:pt>
    <dgm:pt modelId="{F7D5CA1D-C272-42E0-86E5-59B87213320D}" type="parTrans" cxnId="{F6557794-D88E-43F5-A01C-C6E795B7BC0E}">
      <dgm:prSet/>
      <dgm:spPr/>
      <dgm:t>
        <a:bodyPr/>
        <a:lstStyle/>
        <a:p>
          <a:endParaRPr lang="ru-RU"/>
        </a:p>
      </dgm:t>
    </dgm:pt>
    <dgm:pt modelId="{ACC4F2F5-6161-478C-AEE7-42BB13F36BAE}" type="sibTrans" cxnId="{F6557794-D88E-43F5-A01C-C6E795B7BC0E}">
      <dgm:prSet/>
      <dgm:spPr/>
      <dgm:t>
        <a:bodyPr/>
        <a:lstStyle/>
        <a:p>
          <a:endParaRPr lang="ru-RU"/>
        </a:p>
      </dgm:t>
    </dgm:pt>
    <dgm:pt modelId="{3007E777-1C29-4B33-95DF-C9148A67767E}">
      <dgm:prSet phldrT="[Текст]" custT="1"/>
      <dgm:spPr/>
      <dgm:t>
        <a:bodyPr/>
        <a:lstStyle/>
        <a:p>
          <a:r>
            <a:rPr lang="ru-RU" sz="2000" dirty="0" smtClean="0"/>
            <a:t>Уровень спокойствия, активности, бодрости</a:t>
          </a:r>
          <a:endParaRPr lang="ru-RU" sz="2000" dirty="0"/>
        </a:p>
      </dgm:t>
    </dgm:pt>
    <dgm:pt modelId="{A33DC8DF-EEEC-4E59-B1DC-6D5BFC3289E0}" type="parTrans" cxnId="{D9476177-3585-4F66-AFC8-275193D1838D}">
      <dgm:prSet/>
      <dgm:spPr/>
      <dgm:t>
        <a:bodyPr/>
        <a:lstStyle/>
        <a:p>
          <a:endParaRPr lang="ru-RU"/>
        </a:p>
      </dgm:t>
    </dgm:pt>
    <dgm:pt modelId="{4CC41EA3-1CEF-45A5-B410-A8B8D248A76A}" type="sibTrans" cxnId="{D9476177-3585-4F66-AFC8-275193D1838D}">
      <dgm:prSet/>
      <dgm:spPr/>
      <dgm:t>
        <a:bodyPr/>
        <a:lstStyle/>
        <a:p>
          <a:endParaRPr lang="ru-RU"/>
        </a:p>
      </dgm:t>
    </dgm:pt>
    <dgm:pt modelId="{B0D64526-F5E3-49DF-81A0-7A2F6813DE9D}">
      <dgm:prSet custT="1"/>
      <dgm:spPr/>
      <dgm:t>
        <a:bodyPr/>
        <a:lstStyle/>
        <a:p>
          <a:r>
            <a:rPr lang="ru-RU" sz="2000" dirty="0" smtClean="0"/>
            <a:t>Удовлетворенность и оценка жизни в целом и отдельных доменов (здоровье, отношения, финансы, учеба, перспективы</a:t>
          </a:r>
          <a:r>
            <a:rPr lang="ru-RU" sz="1600" dirty="0" smtClean="0"/>
            <a:t>)</a:t>
          </a:r>
          <a:endParaRPr lang="ru-RU" sz="1600" dirty="0"/>
        </a:p>
      </dgm:t>
    </dgm:pt>
    <dgm:pt modelId="{D29C50F5-73D7-4DFE-897E-C4B869E76E0E}" type="parTrans" cxnId="{56562B26-D067-4BAA-8E4A-3E957CB41CF7}">
      <dgm:prSet/>
      <dgm:spPr/>
      <dgm:t>
        <a:bodyPr/>
        <a:lstStyle/>
        <a:p>
          <a:endParaRPr lang="ru-RU"/>
        </a:p>
      </dgm:t>
    </dgm:pt>
    <dgm:pt modelId="{2B6E3C6D-656E-4E88-9A45-288A90AC27F2}" type="sibTrans" cxnId="{56562B26-D067-4BAA-8E4A-3E957CB41CF7}">
      <dgm:prSet/>
      <dgm:spPr/>
      <dgm:t>
        <a:bodyPr/>
        <a:lstStyle/>
        <a:p>
          <a:endParaRPr lang="ru-RU"/>
        </a:p>
      </dgm:t>
    </dgm:pt>
    <dgm:pt modelId="{228ABCF1-C1CF-4FE3-ACB8-531E17192DFC}" type="pres">
      <dgm:prSet presAssocID="{CF10E33B-81D8-4550-ACA1-0AB6AD867A3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8F56C6-22F2-4338-B26D-05267DD996B6}" type="pres">
      <dgm:prSet presAssocID="{353DDE83-4125-4A77-A354-A4C630C62DEA}" presName="linNode" presStyleCnt="0"/>
      <dgm:spPr/>
    </dgm:pt>
    <dgm:pt modelId="{6290ABDD-9B9D-460E-9023-F40B8CEAAF82}" type="pres">
      <dgm:prSet presAssocID="{353DDE83-4125-4A77-A354-A4C630C62DEA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7A13D-1684-4D45-BE97-64BB784F7521}" type="pres">
      <dgm:prSet presAssocID="{353DDE83-4125-4A77-A354-A4C630C62DEA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E560A-8E9E-416E-A61B-DB50F59BDB44}" type="pres">
      <dgm:prSet presAssocID="{60DF151A-FBA1-4B4B-AA13-8C12EB4D3067}" presName="spacing" presStyleCnt="0"/>
      <dgm:spPr/>
    </dgm:pt>
    <dgm:pt modelId="{3C285CE5-6AD9-4B6A-AB08-BA8281838A64}" type="pres">
      <dgm:prSet presAssocID="{5CD43B05-1322-4722-A600-CB008DEEB748}" presName="linNode" presStyleCnt="0"/>
      <dgm:spPr/>
    </dgm:pt>
    <dgm:pt modelId="{516AC797-391E-4D1E-9F2D-B0DBAD6F92BA}" type="pres">
      <dgm:prSet presAssocID="{5CD43B05-1322-4722-A600-CB008DEEB748}" presName="parentShp" presStyleLbl="node1" presStyleIdx="1" presStyleCnt="4" custLinFactNeighborX="647" custLinFactNeighborY="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7BBC9-594D-487F-930C-2C609794B95C}" type="pres">
      <dgm:prSet presAssocID="{5CD43B05-1322-4722-A600-CB008DEEB748}" presName="childShp" presStyleLbl="bgAccFollowNode1" presStyleIdx="1" presStyleCnt="4" custScaleX="102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C3107-E25A-4A29-8B66-ED660CD4E313}" type="pres">
      <dgm:prSet presAssocID="{D5831CE3-1274-49BF-8792-DF1DC6F2654F}" presName="spacing" presStyleCnt="0"/>
      <dgm:spPr/>
    </dgm:pt>
    <dgm:pt modelId="{64EA9519-71DC-4092-A332-9BBF49B2F61D}" type="pres">
      <dgm:prSet presAssocID="{D8A4E3FF-471B-449D-BA40-2565460381FA}" presName="linNode" presStyleCnt="0"/>
      <dgm:spPr/>
    </dgm:pt>
    <dgm:pt modelId="{80CC7135-53A5-4366-9422-5677D55F3D9E}" type="pres">
      <dgm:prSet presAssocID="{D8A4E3FF-471B-449D-BA40-2565460381FA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5CAA5-0ADB-4118-8D82-2739E2B5B823}" type="pres">
      <dgm:prSet presAssocID="{D8A4E3FF-471B-449D-BA40-2565460381FA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8B9FF-3189-4922-BF98-6F7502B52D23}" type="pres">
      <dgm:prSet presAssocID="{BC1425A2-621A-4AB9-AA6D-9F5CC3306BE7}" presName="spacing" presStyleCnt="0"/>
      <dgm:spPr/>
    </dgm:pt>
    <dgm:pt modelId="{F44F70F4-F8F5-44EF-8D10-9F93D7F26D48}" type="pres">
      <dgm:prSet presAssocID="{EF3373F8-CFB1-4715-8AA1-FF5872AB3B96}" presName="linNode" presStyleCnt="0"/>
      <dgm:spPr/>
    </dgm:pt>
    <dgm:pt modelId="{266C8D8C-7332-43AE-A238-F1DC8D007816}" type="pres">
      <dgm:prSet presAssocID="{EF3373F8-CFB1-4715-8AA1-FF5872AB3B96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7DB43-F11A-440E-BD7D-BB18D1FE8827}" type="pres">
      <dgm:prSet presAssocID="{EF3373F8-CFB1-4715-8AA1-FF5872AB3B96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14952-AC31-42D0-A09D-A3D14DCE1BBA}" srcId="{353DDE83-4125-4A77-A354-A4C630C62DEA}" destId="{BDAA4811-EEA3-4923-82CE-086DDD5B3253}" srcOrd="1" destOrd="0" parTransId="{A1305578-FF06-4B98-9D2E-CE05D824E39C}" sibTransId="{968A2B8E-8D06-4287-B34B-AEC819EFC67A}"/>
    <dgm:cxn modelId="{D9D76095-3ECB-49BF-B1CC-68EB61F1019D}" type="presOf" srcId="{8F5F41CC-23BC-42A3-AF12-F7B721009DA2}" destId="{2E97A13D-1684-4D45-BE97-64BB784F7521}" srcOrd="0" destOrd="2" presId="urn:microsoft.com/office/officeart/2005/8/layout/vList6"/>
    <dgm:cxn modelId="{F1BE6105-44F2-4204-9047-8BAEAECD73B1}" srcId="{EF3373F8-CFB1-4715-8AA1-FF5872AB3B96}" destId="{97648564-4170-4B33-B306-A2186834BF2B}" srcOrd="0" destOrd="0" parTransId="{6DF1AB3D-29D1-4330-96C0-DB1CB836A5DE}" sibTransId="{F890C172-6EC7-4B13-A591-65BEB3DAC466}"/>
    <dgm:cxn modelId="{4D234D7D-3C51-4E09-AE1C-FF3E52ACB5EF}" type="presOf" srcId="{3007E777-1C29-4B33-95DF-C9148A67767E}" destId="{7847BBC9-594D-487F-930C-2C609794B95C}" srcOrd="0" destOrd="1" presId="urn:microsoft.com/office/officeart/2005/8/layout/vList6"/>
    <dgm:cxn modelId="{EA258A7E-C213-4038-88AB-68B25043C970}" type="presOf" srcId="{353DDE83-4125-4A77-A354-A4C630C62DEA}" destId="{6290ABDD-9B9D-460E-9023-F40B8CEAAF82}" srcOrd="0" destOrd="0" presId="urn:microsoft.com/office/officeart/2005/8/layout/vList6"/>
    <dgm:cxn modelId="{F860DA86-4F39-4543-BA7C-3CD787D72782}" type="presOf" srcId="{26DD64A1-8B39-4367-ACDF-F05530B8269F}" destId="{2E97A13D-1684-4D45-BE97-64BB784F7521}" srcOrd="0" destOrd="0" presId="urn:microsoft.com/office/officeart/2005/8/layout/vList6"/>
    <dgm:cxn modelId="{D9476177-3585-4F66-AFC8-275193D1838D}" srcId="{5CD43B05-1322-4722-A600-CB008DEEB748}" destId="{3007E777-1C29-4B33-95DF-C9148A67767E}" srcOrd="1" destOrd="0" parTransId="{A33DC8DF-EEEC-4E59-B1DC-6D5BFC3289E0}" sibTransId="{4CC41EA3-1CEF-45A5-B410-A8B8D248A76A}"/>
    <dgm:cxn modelId="{4AA11A90-A000-4642-B762-4054E2E84C1A}" type="presOf" srcId="{5CD43B05-1322-4722-A600-CB008DEEB748}" destId="{516AC797-391E-4D1E-9F2D-B0DBAD6F92BA}" srcOrd="0" destOrd="0" presId="urn:microsoft.com/office/officeart/2005/8/layout/vList6"/>
    <dgm:cxn modelId="{6486C472-E03E-4624-A958-A8D943667499}" srcId="{5CD43B05-1322-4722-A600-CB008DEEB748}" destId="{E102E63C-FEB3-46E9-A1A9-CFBD6A756FEA}" srcOrd="0" destOrd="0" parTransId="{CF1794CB-325A-46EA-BE57-80A01B48832A}" sibTransId="{9B8942B0-EC2E-45D3-BF5D-FA3F8C25474F}"/>
    <dgm:cxn modelId="{6382151A-059F-4B7F-A726-A66A78D63FEB}" srcId="{353DDE83-4125-4A77-A354-A4C630C62DEA}" destId="{26DD64A1-8B39-4367-ACDF-F05530B8269F}" srcOrd="0" destOrd="0" parTransId="{BB40CE2E-D989-466E-B782-F21492304FEF}" sibTransId="{30E5EC37-49C6-4D5D-B456-2775C27D85E0}"/>
    <dgm:cxn modelId="{D8D57B97-6ABE-4C58-A80B-AEEFBFBE7879}" type="presOf" srcId="{CF10E33B-81D8-4550-ACA1-0AB6AD867A30}" destId="{228ABCF1-C1CF-4FE3-ACB8-531E17192DFC}" srcOrd="0" destOrd="0" presId="urn:microsoft.com/office/officeart/2005/8/layout/vList6"/>
    <dgm:cxn modelId="{D58B4969-561E-4D09-B63C-6011634A6D2E}" srcId="{CF10E33B-81D8-4550-ACA1-0AB6AD867A30}" destId="{D8A4E3FF-471B-449D-BA40-2565460381FA}" srcOrd="2" destOrd="0" parTransId="{CB0D1319-585C-41CF-B626-FFD5726A5768}" sibTransId="{BC1425A2-621A-4AB9-AA6D-9F5CC3306BE7}"/>
    <dgm:cxn modelId="{1FF17622-0975-4142-B478-D850DE60DB24}" type="presOf" srcId="{D8A4E3FF-471B-449D-BA40-2565460381FA}" destId="{80CC7135-53A5-4366-9422-5677D55F3D9E}" srcOrd="0" destOrd="0" presId="urn:microsoft.com/office/officeart/2005/8/layout/vList6"/>
    <dgm:cxn modelId="{449EBC49-60E9-4E91-97A0-DAD207E53F95}" srcId="{CF10E33B-81D8-4550-ACA1-0AB6AD867A30}" destId="{EF3373F8-CFB1-4715-8AA1-FF5872AB3B96}" srcOrd="3" destOrd="0" parTransId="{60C57F77-D42A-4859-A998-98E72BC6CB12}" sibTransId="{D68DA1C2-E844-4ABD-8CD9-1554CA2B2F86}"/>
    <dgm:cxn modelId="{03B08146-AF05-4125-A87E-484752CBA6AB}" type="presOf" srcId="{97648564-4170-4B33-B306-A2186834BF2B}" destId="{E007DB43-F11A-440E-BD7D-BB18D1FE8827}" srcOrd="0" destOrd="0" presId="urn:microsoft.com/office/officeart/2005/8/layout/vList6"/>
    <dgm:cxn modelId="{249FBB07-65EE-4834-8190-08E17F85014F}" type="presOf" srcId="{B0D64526-F5E3-49DF-81A0-7A2F6813DE9D}" destId="{34F5CAA5-0ADB-4118-8D82-2739E2B5B823}" srcOrd="0" destOrd="0" presId="urn:microsoft.com/office/officeart/2005/8/layout/vList6"/>
    <dgm:cxn modelId="{56AEA111-1F29-479D-AF58-AB5DA5A8B855}" srcId="{CF10E33B-81D8-4550-ACA1-0AB6AD867A30}" destId="{353DDE83-4125-4A77-A354-A4C630C62DEA}" srcOrd="0" destOrd="0" parTransId="{6F81B906-0B28-4519-8B90-1990FBBDBA3E}" sibTransId="{60DF151A-FBA1-4B4B-AA13-8C12EB4D3067}"/>
    <dgm:cxn modelId="{D0E19AAB-3088-4307-9CAF-6145E53B184E}" srcId="{CF10E33B-81D8-4550-ACA1-0AB6AD867A30}" destId="{5CD43B05-1322-4722-A600-CB008DEEB748}" srcOrd="1" destOrd="0" parTransId="{8BF57441-273A-46EA-B98D-AF5B2EB7861E}" sibTransId="{D5831CE3-1274-49BF-8792-DF1DC6F2654F}"/>
    <dgm:cxn modelId="{2462375B-163C-4F51-A33B-4F7AB2879549}" type="presOf" srcId="{BDAA4811-EEA3-4923-82CE-086DDD5B3253}" destId="{2E97A13D-1684-4D45-BE97-64BB784F7521}" srcOrd="0" destOrd="1" presId="urn:microsoft.com/office/officeart/2005/8/layout/vList6"/>
    <dgm:cxn modelId="{56562B26-D067-4BAA-8E4A-3E957CB41CF7}" srcId="{D8A4E3FF-471B-449D-BA40-2565460381FA}" destId="{B0D64526-F5E3-49DF-81A0-7A2F6813DE9D}" srcOrd="0" destOrd="0" parTransId="{D29C50F5-73D7-4DFE-897E-C4B869E76E0E}" sibTransId="{2B6E3C6D-656E-4E88-9A45-288A90AC27F2}"/>
    <dgm:cxn modelId="{E3D945D3-0143-4AE9-A799-CE26D106619A}" type="presOf" srcId="{EF3373F8-CFB1-4715-8AA1-FF5872AB3B96}" destId="{266C8D8C-7332-43AE-A238-F1DC8D007816}" srcOrd="0" destOrd="0" presId="urn:microsoft.com/office/officeart/2005/8/layout/vList6"/>
    <dgm:cxn modelId="{F6557794-D88E-43F5-A01C-C6E795B7BC0E}" srcId="{353DDE83-4125-4A77-A354-A4C630C62DEA}" destId="{8F5F41CC-23BC-42A3-AF12-F7B721009DA2}" srcOrd="2" destOrd="0" parTransId="{F7D5CA1D-C272-42E0-86E5-59B87213320D}" sibTransId="{ACC4F2F5-6161-478C-AEE7-42BB13F36BAE}"/>
    <dgm:cxn modelId="{3896EE08-F83A-437B-A8F3-F531853F2FEA}" type="presOf" srcId="{E102E63C-FEB3-46E9-A1A9-CFBD6A756FEA}" destId="{7847BBC9-594D-487F-930C-2C609794B95C}" srcOrd="0" destOrd="0" presId="urn:microsoft.com/office/officeart/2005/8/layout/vList6"/>
    <dgm:cxn modelId="{FC148137-13AB-47F8-AEAC-8F61715A7A8F}" type="presParOf" srcId="{228ABCF1-C1CF-4FE3-ACB8-531E17192DFC}" destId="{B68F56C6-22F2-4338-B26D-05267DD996B6}" srcOrd="0" destOrd="0" presId="urn:microsoft.com/office/officeart/2005/8/layout/vList6"/>
    <dgm:cxn modelId="{6489B3CF-729E-4F06-8602-225F6E9BD288}" type="presParOf" srcId="{B68F56C6-22F2-4338-B26D-05267DD996B6}" destId="{6290ABDD-9B9D-460E-9023-F40B8CEAAF82}" srcOrd="0" destOrd="0" presId="urn:microsoft.com/office/officeart/2005/8/layout/vList6"/>
    <dgm:cxn modelId="{0BD93E53-8514-4AFB-860F-84670138F38C}" type="presParOf" srcId="{B68F56C6-22F2-4338-B26D-05267DD996B6}" destId="{2E97A13D-1684-4D45-BE97-64BB784F7521}" srcOrd="1" destOrd="0" presId="urn:microsoft.com/office/officeart/2005/8/layout/vList6"/>
    <dgm:cxn modelId="{81841872-2B82-4E4F-B152-E79B1423888B}" type="presParOf" srcId="{228ABCF1-C1CF-4FE3-ACB8-531E17192DFC}" destId="{6C5E560A-8E9E-416E-A61B-DB50F59BDB44}" srcOrd="1" destOrd="0" presId="urn:microsoft.com/office/officeart/2005/8/layout/vList6"/>
    <dgm:cxn modelId="{2916F55F-F874-4DED-83DE-C4E67C0A0CBD}" type="presParOf" srcId="{228ABCF1-C1CF-4FE3-ACB8-531E17192DFC}" destId="{3C285CE5-6AD9-4B6A-AB08-BA8281838A64}" srcOrd="2" destOrd="0" presId="urn:microsoft.com/office/officeart/2005/8/layout/vList6"/>
    <dgm:cxn modelId="{A23C60B0-2885-4A0F-8CF0-325DE34980E4}" type="presParOf" srcId="{3C285CE5-6AD9-4B6A-AB08-BA8281838A64}" destId="{516AC797-391E-4D1E-9F2D-B0DBAD6F92BA}" srcOrd="0" destOrd="0" presId="urn:microsoft.com/office/officeart/2005/8/layout/vList6"/>
    <dgm:cxn modelId="{FC10B162-4FD2-4DDB-9577-3E93889AFADE}" type="presParOf" srcId="{3C285CE5-6AD9-4B6A-AB08-BA8281838A64}" destId="{7847BBC9-594D-487F-930C-2C609794B95C}" srcOrd="1" destOrd="0" presId="urn:microsoft.com/office/officeart/2005/8/layout/vList6"/>
    <dgm:cxn modelId="{1E8C0D89-14AF-443F-AE7D-147FC2BB60CB}" type="presParOf" srcId="{228ABCF1-C1CF-4FE3-ACB8-531E17192DFC}" destId="{550C3107-E25A-4A29-8B66-ED660CD4E313}" srcOrd="3" destOrd="0" presId="urn:microsoft.com/office/officeart/2005/8/layout/vList6"/>
    <dgm:cxn modelId="{E89810F8-579D-4A8F-A72A-95ECC84C3A20}" type="presParOf" srcId="{228ABCF1-C1CF-4FE3-ACB8-531E17192DFC}" destId="{64EA9519-71DC-4092-A332-9BBF49B2F61D}" srcOrd="4" destOrd="0" presId="urn:microsoft.com/office/officeart/2005/8/layout/vList6"/>
    <dgm:cxn modelId="{3CCC9CE9-16D3-4C45-BDC1-075823418A35}" type="presParOf" srcId="{64EA9519-71DC-4092-A332-9BBF49B2F61D}" destId="{80CC7135-53A5-4366-9422-5677D55F3D9E}" srcOrd="0" destOrd="0" presId="urn:microsoft.com/office/officeart/2005/8/layout/vList6"/>
    <dgm:cxn modelId="{CA329814-D258-4FB3-9C92-316BD9126D52}" type="presParOf" srcId="{64EA9519-71DC-4092-A332-9BBF49B2F61D}" destId="{34F5CAA5-0ADB-4118-8D82-2739E2B5B823}" srcOrd="1" destOrd="0" presId="urn:microsoft.com/office/officeart/2005/8/layout/vList6"/>
    <dgm:cxn modelId="{A6F00C20-79BB-49FD-A0F3-707A7F2C2A9A}" type="presParOf" srcId="{228ABCF1-C1CF-4FE3-ACB8-531E17192DFC}" destId="{A128B9FF-3189-4922-BF98-6F7502B52D23}" srcOrd="5" destOrd="0" presId="urn:microsoft.com/office/officeart/2005/8/layout/vList6"/>
    <dgm:cxn modelId="{B95B24F5-2C44-44E9-B79A-54959216F773}" type="presParOf" srcId="{228ABCF1-C1CF-4FE3-ACB8-531E17192DFC}" destId="{F44F70F4-F8F5-44EF-8D10-9F93D7F26D48}" srcOrd="6" destOrd="0" presId="urn:microsoft.com/office/officeart/2005/8/layout/vList6"/>
    <dgm:cxn modelId="{22C360FC-FFA4-418E-8D25-5748470FACE6}" type="presParOf" srcId="{F44F70F4-F8F5-44EF-8D10-9F93D7F26D48}" destId="{266C8D8C-7332-43AE-A238-F1DC8D007816}" srcOrd="0" destOrd="0" presId="urn:microsoft.com/office/officeart/2005/8/layout/vList6"/>
    <dgm:cxn modelId="{EEFB6EB3-3D70-4018-9E7C-C604E7EFD685}" type="presParOf" srcId="{F44F70F4-F8F5-44EF-8D10-9F93D7F26D48}" destId="{E007DB43-F11A-440E-BD7D-BB18D1FE88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AB6A4A-68F2-4730-B4F7-845A3C6422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D5D2C5-6B71-415D-9201-319F87435909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Уровень среды</a:t>
          </a:r>
          <a:endParaRPr lang="ru-RU" dirty="0"/>
        </a:p>
      </dgm:t>
    </dgm:pt>
    <dgm:pt modelId="{455D8AEC-5AE1-4B9A-B59C-3B45450B3178}" type="parTrans" cxnId="{25623D7A-2BA8-4431-9A2C-9ACBE7366DC4}">
      <dgm:prSet/>
      <dgm:spPr/>
      <dgm:t>
        <a:bodyPr/>
        <a:lstStyle/>
        <a:p>
          <a:endParaRPr lang="ru-RU"/>
        </a:p>
      </dgm:t>
    </dgm:pt>
    <dgm:pt modelId="{CDCA52D1-6DC7-4E84-86FE-D82EB83C2F8A}" type="sibTrans" cxnId="{25623D7A-2BA8-4431-9A2C-9ACBE7366DC4}">
      <dgm:prSet/>
      <dgm:spPr/>
      <dgm:t>
        <a:bodyPr/>
        <a:lstStyle/>
        <a:p>
          <a:endParaRPr lang="ru-RU"/>
        </a:p>
      </dgm:t>
    </dgm:pt>
    <dgm:pt modelId="{5AC12352-3817-4D39-8DED-76120E251B4D}">
      <dgm:prSet phldrT="[Текст]" custT="1"/>
      <dgm:spPr/>
      <dgm:t>
        <a:bodyPr/>
        <a:lstStyle/>
        <a:p>
          <a:r>
            <a:rPr lang="ru-RU" sz="2400" dirty="0" smtClean="0"/>
            <a:t>контекстные переменные, связанные, в том числе, с материальным благосостоянием</a:t>
          </a:r>
          <a:endParaRPr lang="ru-RU" sz="2400" dirty="0"/>
        </a:p>
      </dgm:t>
    </dgm:pt>
    <dgm:pt modelId="{B339AD9A-A00D-4C5B-98C9-765028D5A176}" type="parTrans" cxnId="{1EA9D6C4-EA41-49B4-AD2E-3956455F0BBA}">
      <dgm:prSet/>
      <dgm:spPr/>
      <dgm:t>
        <a:bodyPr/>
        <a:lstStyle/>
        <a:p>
          <a:endParaRPr lang="ru-RU"/>
        </a:p>
      </dgm:t>
    </dgm:pt>
    <dgm:pt modelId="{FE8564F0-A971-46FB-8746-6A7A4E373202}" type="sibTrans" cxnId="{1EA9D6C4-EA41-49B4-AD2E-3956455F0BBA}">
      <dgm:prSet/>
      <dgm:spPr/>
      <dgm:t>
        <a:bodyPr/>
        <a:lstStyle/>
        <a:p>
          <a:endParaRPr lang="ru-RU"/>
        </a:p>
      </dgm:t>
    </dgm:pt>
    <dgm:pt modelId="{C620D8B3-F76B-4C32-9888-16632D175DC3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Уровень отношений</a:t>
          </a:r>
          <a:endParaRPr lang="ru-RU" dirty="0"/>
        </a:p>
      </dgm:t>
    </dgm:pt>
    <dgm:pt modelId="{A5EAC946-55E0-46E1-B8EB-3C8B32B9DF71}" type="parTrans" cxnId="{1189B503-A91B-4182-9984-1CB1DB39AF36}">
      <dgm:prSet/>
      <dgm:spPr/>
      <dgm:t>
        <a:bodyPr/>
        <a:lstStyle/>
        <a:p>
          <a:endParaRPr lang="ru-RU"/>
        </a:p>
      </dgm:t>
    </dgm:pt>
    <dgm:pt modelId="{C26052B3-A0F3-4E34-AD54-552BE60DBC52}" type="sibTrans" cxnId="{1189B503-A91B-4182-9984-1CB1DB39AF36}">
      <dgm:prSet/>
      <dgm:spPr/>
      <dgm:t>
        <a:bodyPr/>
        <a:lstStyle/>
        <a:p>
          <a:endParaRPr lang="ru-RU"/>
        </a:p>
      </dgm:t>
    </dgm:pt>
    <dgm:pt modelId="{AD622EBC-E950-460C-981F-4101686F8091}">
      <dgm:prSet phldrT="[Текст]" custT="1"/>
      <dgm:spPr/>
      <dgm:t>
        <a:bodyPr/>
        <a:lstStyle/>
        <a:p>
          <a:r>
            <a:rPr lang="ru-RU" sz="2400" dirty="0" smtClean="0"/>
            <a:t>семья, сверстники, школа, </a:t>
          </a:r>
          <a:endParaRPr lang="ru-RU" sz="2400" dirty="0"/>
        </a:p>
      </dgm:t>
    </dgm:pt>
    <dgm:pt modelId="{038153BC-18C6-4209-963A-EB8036B1A4E4}" type="parTrans" cxnId="{26F9CA9C-391F-42B3-BA80-A749FB2654C5}">
      <dgm:prSet/>
      <dgm:spPr/>
      <dgm:t>
        <a:bodyPr/>
        <a:lstStyle/>
        <a:p>
          <a:endParaRPr lang="ru-RU"/>
        </a:p>
      </dgm:t>
    </dgm:pt>
    <dgm:pt modelId="{0B74AC08-9F59-44D0-91EA-71079E5ABE89}" type="sibTrans" cxnId="{26F9CA9C-391F-42B3-BA80-A749FB2654C5}">
      <dgm:prSet/>
      <dgm:spPr/>
      <dgm:t>
        <a:bodyPr/>
        <a:lstStyle/>
        <a:p>
          <a:endParaRPr lang="ru-RU"/>
        </a:p>
      </dgm:t>
    </dgm:pt>
    <dgm:pt modelId="{02544267-BFAA-4430-949B-2D3E4855E5F3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Индивидуальный уровень</a:t>
          </a:r>
          <a:endParaRPr lang="ru-RU" dirty="0"/>
        </a:p>
      </dgm:t>
    </dgm:pt>
    <dgm:pt modelId="{C186260F-390F-4F8E-B378-D06DB61F2058}" type="parTrans" cxnId="{F6C308A5-8564-4617-998B-5CFBCEDABF3B}">
      <dgm:prSet/>
      <dgm:spPr/>
      <dgm:t>
        <a:bodyPr/>
        <a:lstStyle/>
        <a:p>
          <a:endParaRPr lang="ru-RU"/>
        </a:p>
      </dgm:t>
    </dgm:pt>
    <dgm:pt modelId="{12BE7C58-0E63-4FEE-A60B-664CCAE8DBA4}" type="sibTrans" cxnId="{F6C308A5-8564-4617-998B-5CFBCEDABF3B}">
      <dgm:prSet/>
      <dgm:spPr/>
      <dgm:t>
        <a:bodyPr/>
        <a:lstStyle/>
        <a:p>
          <a:endParaRPr lang="ru-RU"/>
        </a:p>
      </dgm:t>
    </dgm:pt>
    <dgm:pt modelId="{1C8F161D-CF8B-46BF-9FF1-8DC08E33B4DD}">
      <dgm:prSet phldrT="[Текст]" custT="1"/>
      <dgm:spPr/>
      <dgm:t>
        <a:bodyPr/>
        <a:lstStyle/>
        <a:p>
          <a:r>
            <a:rPr lang="ru-RU" sz="2400" dirty="0" smtClean="0"/>
            <a:t>физическое здоровье и безопасность;</a:t>
          </a:r>
          <a:endParaRPr lang="ru-RU" sz="2400" dirty="0"/>
        </a:p>
      </dgm:t>
    </dgm:pt>
    <dgm:pt modelId="{D9DE4AB8-37BC-4F75-B2CE-B7FFDA7F3174}" type="parTrans" cxnId="{3F22E392-0811-4550-B7FF-5A41B8017A80}">
      <dgm:prSet/>
      <dgm:spPr/>
      <dgm:t>
        <a:bodyPr/>
        <a:lstStyle/>
        <a:p>
          <a:endParaRPr lang="ru-RU"/>
        </a:p>
      </dgm:t>
    </dgm:pt>
    <dgm:pt modelId="{00F282DF-AA99-4D4E-8FA7-FB4D8076F636}" type="sibTrans" cxnId="{3F22E392-0811-4550-B7FF-5A41B8017A80}">
      <dgm:prSet/>
      <dgm:spPr/>
      <dgm:t>
        <a:bodyPr/>
        <a:lstStyle/>
        <a:p>
          <a:endParaRPr lang="ru-RU"/>
        </a:p>
      </dgm:t>
    </dgm:pt>
    <dgm:pt modelId="{AFE7FF20-7695-484A-BA50-646425D49903}">
      <dgm:prSet phldrT="[Текст]" custT="1"/>
      <dgm:spPr/>
      <dgm:t>
        <a:bodyPr/>
        <a:lstStyle/>
        <a:p>
          <a:r>
            <a:rPr lang="ru-RU" sz="2400" dirty="0" smtClean="0"/>
            <a:t>познавательное развитие и образование; </a:t>
          </a:r>
          <a:endParaRPr lang="ru-RU" sz="2400" dirty="0"/>
        </a:p>
      </dgm:t>
    </dgm:pt>
    <dgm:pt modelId="{5190DBED-1184-467E-9DC5-C70E87F3F2EF}" type="parTrans" cxnId="{2A122724-00F7-470D-983A-E8DF6E269C0A}">
      <dgm:prSet/>
      <dgm:spPr/>
      <dgm:t>
        <a:bodyPr/>
        <a:lstStyle/>
        <a:p>
          <a:endParaRPr lang="ru-RU"/>
        </a:p>
      </dgm:t>
    </dgm:pt>
    <dgm:pt modelId="{B84152D1-BCE9-41D6-81D8-3DCE46BB57FF}" type="sibTrans" cxnId="{2A122724-00F7-470D-983A-E8DF6E269C0A}">
      <dgm:prSet/>
      <dgm:spPr/>
      <dgm:t>
        <a:bodyPr/>
        <a:lstStyle/>
        <a:p>
          <a:endParaRPr lang="ru-RU"/>
        </a:p>
      </dgm:t>
    </dgm:pt>
    <dgm:pt modelId="{EEBCCBF2-44DB-4C46-AE1B-02D434F047DF}">
      <dgm:prSet phldrT="[Текст]" custT="1"/>
      <dgm:spPr/>
      <dgm:t>
        <a:bodyPr/>
        <a:lstStyle/>
        <a:p>
          <a:r>
            <a:rPr lang="ru-RU" sz="2400" dirty="0" smtClean="0"/>
            <a:t>социальное развитие и поведение;</a:t>
          </a:r>
          <a:endParaRPr lang="ru-RU" sz="2400" dirty="0"/>
        </a:p>
      </dgm:t>
    </dgm:pt>
    <dgm:pt modelId="{5347BCDD-AB75-4D61-BA70-3C1A8FA8C2EE}" type="parTrans" cxnId="{1F967FCE-B30E-4C03-95EE-E24ACB8220DE}">
      <dgm:prSet/>
      <dgm:spPr/>
      <dgm:t>
        <a:bodyPr/>
        <a:lstStyle/>
        <a:p>
          <a:endParaRPr lang="ru-RU"/>
        </a:p>
      </dgm:t>
    </dgm:pt>
    <dgm:pt modelId="{B8FE78FD-E76A-440B-AF20-5D7564549766}" type="sibTrans" cxnId="{1F967FCE-B30E-4C03-95EE-E24ACB8220DE}">
      <dgm:prSet/>
      <dgm:spPr/>
      <dgm:t>
        <a:bodyPr/>
        <a:lstStyle/>
        <a:p>
          <a:endParaRPr lang="ru-RU"/>
        </a:p>
      </dgm:t>
    </dgm:pt>
    <dgm:pt modelId="{C60F497D-C3DF-4473-B0FE-29E576EACF4D}">
      <dgm:prSet phldrT="[Текст]" custT="1"/>
      <dgm:spPr/>
      <dgm:t>
        <a:bodyPr/>
        <a:lstStyle/>
        <a:p>
          <a:r>
            <a:rPr lang="ru-RU" sz="2400" dirty="0" smtClean="0"/>
            <a:t>субъективное благополучие</a:t>
          </a:r>
          <a:endParaRPr lang="ru-RU" sz="2400" dirty="0"/>
        </a:p>
      </dgm:t>
    </dgm:pt>
    <dgm:pt modelId="{8DC291F7-279D-4277-A048-BD1B7BAD78CC}" type="parTrans" cxnId="{F114BFD3-0980-42F2-A9BA-89F42AC30153}">
      <dgm:prSet/>
      <dgm:spPr/>
      <dgm:t>
        <a:bodyPr/>
        <a:lstStyle/>
        <a:p>
          <a:endParaRPr lang="ru-RU"/>
        </a:p>
      </dgm:t>
    </dgm:pt>
    <dgm:pt modelId="{BD9743E3-9748-41E8-BF96-E497216D0D33}" type="sibTrans" cxnId="{F114BFD3-0980-42F2-A9BA-89F42AC30153}">
      <dgm:prSet/>
      <dgm:spPr/>
      <dgm:t>
        <a:bodyPr/>
        <a:lstStyle/>
        <a:p>
          <a:endParaRPr lang="ru-RU"/>
        </a:p>
      </dgm:t>
    </dgm:pt>
    <dgm:pt modelId="{02D38B41-2659-4AA1-960A-5E108DD869EB}">
      <dgm:prSet phldrT="[Текст]" custT="1"/>
      <dgm:spPr/>
      <dgm:t>
        <a:bodyPr/>
        <a:lstStyle/>
        <a:p>
          <a:r>
            <a:rPr lang="ru-RU" sz="2400" dirty="0" smtClean="0"/>
            <a:t>общество, </a:t>
          </a:r>
          <a:endParaRPr lang="ru-RU" sz="2400" dirty="0"/>
        </a:p>
      </dgm:t>
    </dgm:pt>
    <dgm:pt modelId="{F85327C0-79B2-488B-92A7-56F3187DFC4A}" type="parTrans" cxnId="{14D79120-F47A-467A-92E5-74AAF1B34628}">
      <dgm:prSet/>
      <dgm:spPr/>
      <dgm:t>
        <a:bodyPr/>
        <a:lstStyle/>
        <a:p>
          <a:endParaRPr lang="ru-RU"/>
        </a:p>
      </dgm:t>
    </dgm:pt>
    <dgm:pt modelId="{0BDA8502-9C9D-44CF-B046-60841AA79767}" type="sibTrans" cxnId="{14D79120-F47A-467A-92E5-74AAF1B34628}">
      <dgm:prSet/>
      <dgm:spPr/>
      <dgm:t>
        <a:bodyPr/>
        <a:lstStyle/>
        <a:p>
          <a:endParaRPr lang="ru-RU"/>
        </a:p>
      </dgm:t>
    </dgm:pt>
    <dgm:pt modelId="{CD758115-A035-4429-804C-44FB4048DF91}">
      <dgm:prSet phldrT="[Текст]" custT="1"/>
      <dgm:spPr/>
      <dgm:t>
        <a:bodyPr/>
        <a:lstStyle/>
        <a:p>
          <a:r>
            <a:rPr lang="ru-RU" sz="2400" dirty="0" smtClean="0"/>
            <a:t>макросистема</a:t>
          </a:r>
          <a:endParaRPr lang="ru-RU" sz="2400" dirty="0"/>
        </a:p>
      </dgm:t>
    </dgm:pt>
    <dgm:pt modelId="{D93730DA-F92B-47E2-9979-29040D2D09F2}" type="parTrans" cxnId="{3924DE50-5E55-418D-A141-684E441A1A0C}">
      <dgm:prSet/>
      <dgm:spPr/>
      <dgm:t>
        <a:bodyPr/>
        <a:lstStyle/>
        <a:p>
          <a:endParaRPr lang="ru-RU"/>
        </a:p>
      </dgm:t>
    </dgm:pt>
    <dgm:pt modelId="{5E690B49-7B55-46AE-B1E6-C571906554AE}" type="sibTrans" cxnId="{3924DE50-5E55-418D-A141-684E441A1A0C}">
      <dgm:prSet/>
      <dgm:spPr/>
      <dgm:t>
        <a:bodyPr/>
        <a:lstStyle/>
        <a:p>
          <a:endParaRPr lang="ru-RU"/>
        </a:p>
      </dgm:t>
    </dgm:pt>
    <dgm:pt modelId="{A81D799A-DB7A-4DCB-8392-929FAE11C95B}" type="pres">
      <dgm:prSet presAssocID="{C6AB6A4A-68F2-4730-B4F7-845A3C6422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775826-FD9D-440E-A117-51C374682855}" type="pres">
      <dgm:prSet presAssocID="{77D5D2C5-6B71-415D-9201-319F87435909}" presName="linNode" presStyleCnt="0"/>
      <dgm:spPr/>
    </dgm:pt>
    <dgm:pt modelId="{6FC9AA58-09FF-4BD2-8F22-79DFBEB4EB1D}" type="pres">
      <dgm:prSet presAssocID="{77D5D2C5-6B71-415D-9201-319F8743590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50BE6-A194-4982-817A-048F0D3E357F}" type="pres">
      <dgm:prSet presAssocID="{77D5D2C5-6B71-415D-9201-319F87435909}" presName="descendantText" presStyleLbl="alignAccFollowNode1" presStyleIdx="0" presStyleCnt="3" custLinFactNeighborX="11819" custLinFactNeighborY="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AED3F-F5C0-4A78-8BB9-A8EE69E4C994}" type="pres">
      <dgm:prSet presAssocID="{CDCA52D1-6DC7-4E84-86FE-D82EB83C2F8A}" presName="sp" presStyleCnt="0"/>
      <dgm:spPr/>
    </dgm:pt>
    <dgm:pt modelId="{2EC723A2-B052-4C52-AE7A-46C81ECD6B8E}" type="pres">
      <dgm:prSet presAssocID="{C620D8B3-F76B-4C32-9888-16632D175DC3}" presName="linNode" presStyleCnt="0"/>
      <dgm:spPr/>
    </dgm:pt>
    <dgm:pt modelId="{6E6D7F66-9F7B-48BD-8683-9AE076BCBC97}" type="pres">
      <dgm:prSet presAssocID="{C620D8B3-F76B-4C32-9888-16632D175DC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83D6D-CCA3-4037-86D8-5FC9DCF6BD3B}" type="pres">
      <dgm:prSet presAssocID="{C620D8B3-F76B-4C32-9888-16632D175DC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4EFDB-F559-40FD-985E-FCA7376E63D2}" type="pres">
      <dgm:prSet presAssocID="{C26052B3-A0F3-4E34-AD54-552BE60DBC52}" presName="sp" presStyleCnt="0"/>
      <dgm:spPr/>
    </dgm:pt>
    <dgm:pt modelId="{A8947F6C-167B-483D-9242-5DC5A615B134}" type="pres">
      <dgm:prSet presAssocID="{02544267-BFAA-4430-949B-2D3E4855E5F3}" presName="linNode" presStyleCnt="0"/>
      <dgm:spPr/>
    </dgm:pt>
    <dgm:pt modelId="{BB73DF43-E7B8-479F-8DC6-24B962E9EB6A}" type="pres">
      <dgm:prSet presAssocID="{02544267-BFAA-4430-949B-2D3E4855E5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D0379-C04E-4F25-919C-A751F78A6DAA}" type="pres">
      <dgm:prSet presAssocID="{02544267-BFAA-4430-949B-2D3E4855E5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89B503-A91B-4182-9984-1CB1DB39AF36}" srcId="{C6AB6A4A-68F2-4730-B4F7-845A3C642215}" destId="{C620D8B3-F76B-4C32-9888-16632D175DC3}" srcOrd="1" destOrd="0" parTransId="{A5EAC946-55E0-46E1-B8EB-3C8B32B9DF71}" sibTransId="{C26052B3-A0F3-4E34-AD54-552BE60DBC52}"/>
    <dgm:cxn modelId="{8F9BC08D-0573-414C-BA92-F8AC149A7A51}" type="presOf" srcId="{C6AB6A4A-68F2-4730-B4F7-845A3C642215}" destId="{A81D799A-DB7A-4DCB-8392-929FAE11C95B}" srcOrd="0" destOrd="0" presId="urn:microsoft.com/office/officeart/2005/8/layout/vList5"/>
    <dgm:cxn modelId="{3924DE50-5E55-418D-A141-684E441A1A0C}" srcId="{C620D8B3-F76B-4C32-9888-16632D175DC3}" destId="{CD758115-A035-4429-804C-44FB4048DF91}" srcOrd="2" destOrd="0" parTransId="{D93730DA-F92B-47E2-9979-29040D2D09F2}" sibTransId="{5E690B49-7B55-46AE-B1E6-C571906554AE}"/>
    <dgm:cxn modelId="{26F9CA9C-391F-42B3-BA80-A749FB2654C5}" srcId="{C620D8B3-F76B-4C32-9888-16632D175DC3}" destId="{AD622EBC-E950-460C-981F-4101686F8091}" srcOrd="0" destOrd="0" parTransId="{038153BC-18C6-4209-963A-EB8036B1A4E4}" sibTransId="{0B74AC08-9F59-44D0-91EA-71079E5ABE89}"/>
    <dgm:cxn modelId="{25623D7A-2BA8-4431-9A2C-9ACBE7366DC4}" srcId="{C6AB6A4A-68F2-4730-B4F7-845A3C642215}" destId="{77D5D2C5-6B71-415D-9201-319F87435909}" srcOrd="0" destOrd="0" parTransId="{455D8AEC-5AE1-4B9A-B59C-3B45450B3178}" sibTransId="{CDCA52D1-6DC7-4E84-86FE-D82EB83C2F8A}"/>
    <dgm:cxn modelId="{14D79120-F47A-467A-92E5-74AAF1B34628}" srcId="{C620D8B3-F76B-4C32-9888-16632D175DC3}" destId="{02D38B41-2659-4AA1-960A-5E108DD869EB}" srcOrd="1" destOrd="0" parTransId="{F85327C0-79B2-488B-92A7-56F3187DFC4A}" sibTransId="{0BDA8502-9C9D-44CF-B046-60841AA79767}"/>
    <dgm:cxn modelId="{3F22E392-0811-4550-B7FF-5A41B8017A80}" srcId="{02544267-BFAA-4430-949B-2D3E4855E5F3}" destId="{1C8F161D-CF8B-46BF-9FF1-8DC08E33B4DD}" srcOrd="0" destOrd="0" parTransId="{D9DE4AB8-37BC-4F75-B2CE-B7FFDA7F3174}" sibTransId="{00F282DF-AA99-4D4E-8FA7-FB4D8076F636}"/>
    <dgm:cxn modelId="{A18ADE25-B268-4B0A-AEDB-02DA3A2DFBBE}" type="presOf" srcId="{CD758115-A035-4429-804C-44FB4048DF91}" destId="{76483D6D-CCA3-4037-86D8-5FC9DCF6BD3B}" srcOrd="0" destOrd="2" presId="urn:microsoft.com/office/officeart/2005/8/layout/vList5"/>
    <dgm:cxn modelId="{AC6EF03F-1906-4459-B41C-683C82B86299}" type="presOf" srcId="{AFE7FF20-7695-484A-BA50-646425D49903}" destId="{FE1D0379-C04E-4F25-919C-A751F78A6DAA}" srcOrd="0" destOrd="1" presId="urn:microsoft.com/office/officeart/2005/8/layout/vList5"/>
    <dgm:cxn modelId="{32F8BF90-B0F1-48E4-9BE8-407285E9D3BE}" type="presOf" srcId="{1C8F161D-CF8B-46BF-9FF1-8DC08E33B4DD}" destId="{FE1D0379-C04E-4F25-919C-A751F78A6DAA}" srcOrd="0" destOrd="0" presId="urn:microsoft.com/office/officeart/2005/8/layout/vList5"/>
    <dgm:cxn modelId="{84CA5662-BD5E-4692-86EF-6C6D27E4D95D}" type="presOf" srcId="{77D5D2C5-6B71-415D-9201-319F87435909}" destId="{6FC9AA58-09FF-4BD2-8F22-79DFBEB4EB1D}" srcOrd="0" destOrd="0" presId="urn:microsoft.com/office/officeart/2005/8/layout/vList5"/>
    <dgm:cxn modelId="{F114BFD3-0980-42F2-A9BA-89F42AC30153}" srcId="{02544267-BFAA-4430-949B-2D3E4855E5F3}" destId="{C60F497D-C3DF-4473-B0FE-29E576EACF4D}" srcOrd="3" destOrd="0" parTransId="{8DC291F7-279D-4277-A048-BD1B7BAD78CC}" sibTransId="{BD9743E3-9748-41E8-BF96-E497216D0D33}"/>
    <dgm:cxn modelId="{F6C308A5-8564-4617-998B-5CFBCEDABF3B}" srcId="{C6AB6A4A-68F2-4730-B4F7-845A3C642215}" destId="{02544267-BFAA-4430-949B-2D3E4855E5F3}" srcOrd="2" destOrd="0" parTransId="{C186260F-390F-4F8E-B378-D06DB61F2058}" sibTransId="{12BE7C58-0E63-4FEE-A60B-664CCAE8DBA4}"/>
    <dgm:cxn modelId="{EAEAAE2F-C2A0-46DF-8F9C-1F36FAD834EF}" type="presOf" srcId="{5AC12352-3817-4D39-8DED-76120E251B4D}" destId="{E9650BE6-A194-4982-817A-048F0D3E357F}" srcOrd="0" destOrd="0" presId="urn:microsoft.com/office/officeart/2005/8/layout/vList5"/>
    <dgm:cxn modelId="{2A122724-00F7-470D-983A-E8DF6E269C0A}" srcId="{02544267-BFAA-4430-949B-2D3E4855E5F3}" destId="{AFE7FF20-7695-484A-BA50-646425D49903}" srcOrd="1" destOrd="0" parTransId="{5190DBED-1184-467E-9DC5-C70E87F3F2EF}" sibTransId="{B84152D1-BCE9-41D6-81D8-3DCE46BB57FF}"/>
    <dgm:cxn modelId="{0ED9D274-B6A4-4EF8-89D6-A864DDDC1F45}" type="presOf" srcId="{C620D8B3-F76B-4C32-9888-16632D175DC3}" destId="{6E6D7F66-9F7B-48BD-8683-9AE076BCBC97}" srcOrd="0" destOrd="0" presId="urn:microsoft.com/office/officeart/2005/8/layout/vList5"/>
    <dgm:cxn modelId="{9F6FDDD4-E183-44AC-858E-52F01F230BC1}" type="presOf" srcId="{C60F497D-C3DF-4473-B0FE-29E576EACF4D}" destId="{FE1D0379-C04E-4F25-919C-A751F78A6DAA}" srcOrd="0" destOrd="3" presId="urn:microsoft.com/office/officeart/2005/8/layout/vList5"/>
    <dgm:cxn modelId="{DB450643-14E0-4987-A170-E332915B0485}" type="presOf" srcId="{AD622EBC-E950-460C-981F-4101686F8091}" destId="{76483D6D-CCA3-4037-86D8-5FC9DCF6BD3B}" srcOrd="0" destOrd="0" presId="urn:microsoft.com/office/officeart/2005/8/layout/vList5"/>
    <dgm:cxn modelId="{D0A0C562-4543-4325-8484-51874B0D543E}" type="presOf" srcId="{EEBCCBF2-44DB-4C46-AE1B-02D434F047DF}" destId="{FE1D0379-C04E-4F25-919C-A751F78A6DAA}" srcOrd="0" destOrd="2" presId="urn:microsoft.com/office/officeart/2005/8/layout/vList5"/>
    <dgm:cxn modelId="{26DC80D7-CB25-4B87-8CCD-01F0E8224B5A}" type="presOf" srcId="{02D38B41-2659-4AA1-960A-5E108DD869EB}" destId="{76483D6D-CCA3-4037-86D8-5FC9DCF6BD3B}" srcOrd="0" destOrd="1" presId="urn:microsoft.com/office/officeart/2005/8/layout/vList5"/>
    <dgm:cxn modelId="{1EA9D6C4-EA41-49B4-AD2E-3956455F0BBA}" srcId="{77D5D2C5-6B71-415D-9201-319F87435909}" destId="{5AC12352-3817-4D39-8DED-76120E251B4D}" srcOrd="0" destOrd="0" parTransId="{B339AD9A-A00D-4C5B-98C9-765028D5A176}" sibTransId="{FE8564F0-A971-46FB-8746-6A7A4E373202}"/>
    <dgm:cxn modelId="{1F967FCE-B30E-4C03-95EE-E24ACB8220DE}" srcId="{02544267-BFAA-4430-949B-2D3E4855E5F3}" destId="{EEBCCBF2-44DB-4C46-AE1B-02D434F047DF}" srcOrd="2" destOrd="0" parTransId="{5347BCDD-AB75-4D61-BA70-3C1A8FA8C2EE}" sibTransId="{B8FE78FD-E76A-440B-AF20-5D7564549766}"/>
    <dgm:cxn modelId="{9CDDE5FF-90A5-4C6E-86C9-83BBC669E423}" type="presOf" srcId="{02544267-BFAA-4430-949B-2D3E4855E5F3}" destId="{BB73DF43-E7B8-479F-8DC6-24B962E9EB6A}" srcOrd="0" destOrd="0" presId="urn:microsoft.com/office/officeart/2005/8/layout/vList5"/>
    <dgm:cxn modelId="{2F208124-248F-4CED-B64B-1C864A8A20F4}" type="presParOf" srcId="{A81D799A-DB7A-4DCB-8392-929FAE11C95B}" destId="{FE775826-FD9D-440E-A117-51C374682855}" srcOrd="0" destOrd="0" presId="urn:microsoft.com/office/officeart/2005/8/layout/vList5"/>
    <dgm:cxn modelId="{9C05F3DF-9BB2-4B77-B826-35448EA57B5A}" type="presParOf" srcId="{FE775826-FD9D-440E-A117-51C374682855}" destId="{6FC9AA58-09FF-4BD2-8F22-79DFBEB4EB1D}" srcOrd="0" destOrd="0" presId="urn:microsoft.com/office/officeart/2005/8/layout/vList5"/>
    <dgm:cxn modelId="{3005DAFD-4375-4C42-A7A7-E1CB73385AED}" type="presParOf" srcId="{FE775826-FD9D-440E-A117-51C374682855}" destId="{E9650BE6-A194-4982-817A-048F0D3E357F}" srcOrd="1" destOrd="0" presId="urn:microsoft.com/office/officeart/2005/8/layout/vList5"/>
    <dgm:cxn modelId="{8F699ABD-4EBC-4B6E-AC74-C9A6C6FFF763}" type="presParOf" srcId="{A81D799A-DB7A-4DCB-8392-929FAE11C95B}" destId="{E7DAED3F-F5C0-4A78-8BB9-A8EE69E4C994}" srcOrd="1" destOrd="0" presId="urn:microsoft.com/office/officeart/2005/8/layout/vList5"/>
    <dgm:cxn modelId="{E08990AC-D50C-4620-A904-6EEA071C467F}" type="presParOf" srcId="{A81D799A-DB7A-4DCB-8392-929FAE11C95B}" destId="{2EC723A2-B052-4C52-AE7A-46C81ECD6B8E}" srcOrd="2" destOrd="0" presId="urn:microsoft.com/office/officeart/2005/8/layout/vList5"/>
    <dgm:cxn modelId="{94D2475D-BA06-4F5D-B645-CDB27D9269A5}" type="presParOf" srcId="{2EC723A2-B052-4C52-AE7A-46C81ECD6B8E}" destId="{6E6D7F66-9F7B-48BD-8683-9AE076BCBC97}" srcOrd="0" destOrd="0" presId="urn:microsoft.com/office/officeart/2005/8/layout/vList5"/>
    <dgm:cxn modelId="{E886BAD5-775F-4471-AC3A-9E3FB24C64A6}" type="presParOf" srcId="{2EC723A2-B052-4C52-AE7A-46C81ECD6B8E}" destId="{76483D6D-CCA3-4037-86D8-5FC9DCF6BD3B}" srcOrd="1" destOrd="0" presId="urn:microsoft.com/office/officeart/2005/8/layout/vList5"/>
    <dgm:cxn modelId="{B02D8BB1-102D-42BD-AF42-11A14ED3F84D}" type="presParOf" srcId="{A81D799A-DB7A-4DCB-8392-929FAE11C95B}" destId="{DED4EFDB-F559-40FD-985E-FCA7376E63D2}" srcOrd="3" destOrd="0" presId="urn:microsoft.com/office/officeart/2005/8/layout/vList5"/>
    <dgm:cxn modelId="{B8CB7238-FD0C-4B76-9FA2-814CB516D2B8}" type="presParOf" srcId="{A81D799A-DB7A-4DCB-8392-929FAE11C95B}" destId="{A8947F6C-167B-483D-9242-5DC5A615B134}" srcOrd="4" destOrd="0" presId="urn:microsoft.com/office/officeart/2005/8/layout/vList5"/>
    <dgm:cxn modelId="{F7F3FE42-5AB0-4E48-9BE3-AD0BEDE87515}" type="presParOf" srcId="{A8947F6C-167B-483D-9242-5DC5A615B134}" destId="{BB73DF43-E7B8-479F-8DC6-24B962E9EB6A}" srcOrd="0" destOrd="0" presId="urn:microsoft.com/office/officeart/2005/8/layout/vList5"/>
    <dgm:cxn modelId="{05D74AC9-FFD1-49EA-8784-42522D73B755}" type="presParOf" srcId="{A8947F6C-167B-483D-9242-5DC5A615B134}" destId="{FE1D0379-C04E-4F25-919C-A751F78A6D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CACBDF-58D0-4080-B94F-F07627D27B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821D9FC-A354-4162-BFC9-9DCBEAF9FFAD}">
      <dgm:prSet custT="1"/>
      <dgm:spPr>
        <a:solidFill>
          <a:srgbClr val="92D050"/>
        </a:solidFill>
      </dgm:spPr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ЗДОРОВЬЕ</a:t>
          </a:r>
          <a:endParaRPr kumimoji="0" lang="en-GB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A0F34CAF-57A9-4C59-B7BA-F20F8C163B45}" type="parTrans" cxnId="{812A21A6-E329-428A-8011-A63128862C0E}">
      <dgm:prSet/>
      <dgm:spPr/>
      <dgm:t>
        <a:bodyPr/>
        <a:lstStyle/>
        <a:p>
          <a:endParaRPr lang="ru-RU" sz="2400"/>
        </a:p>
      </dgm:t>
    </dgm:pt>
    <dgm:pt modelId="{8922AACD-E4DB-4C2D-8705-81BB6E593DB6}" type="sibTrans" cxnId="{812A21A6-E329-428A-8011-A63128862C0E}">
      <dgm:prSet/>
      <dgm:spPr/>
      <dgm:t>
        <a:bodyPr/>
        <a:lstStyle/>
        <a:p>
          <a:endParaRPr lang="ru-RU" sz="2400"/>
        </a:p>
      </dgm:t>
    </dgm:pt>
    <dgm:pt modelId="{36506614-0186-4ED1-BA33-45449D16936D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Позитивные критерии</a:t>
          </a:r>
          <a:endParaRPr kumimoji="0" lang="en-GB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DEB17B20-2ED3-4C22-9D65-4141695B5970}" type="parTrans" cxnId="{FD303FE9-51C9-431B-BAC1-30CC4CCC0D12}">
      <dgm:prSet/>
      <dgm:spPr/>
      <dgm:t>
        <a:bodyPr/>
        <a:lstStyle/>
        <a:p>
          <a:endParaRPr lang="ru-RU" sz="2400"/>
        </a:p>
      </dgm:t>
    </dgm:pt>
    <dgm:pt modelId="{857AB6B7-3A47-479F-B787-A45D16700070}" type="sibTrans" cxnId="{FD303FE9-51C9-431B-BAC1-30CC4CCC0D12}">
      <dgm:prSet/>
      <dgm:spPr/>
      <dgm:t>
        <a:bodyPr/>
        <a:lstStyle/>
        <a:p>
          <a:endParaRPr lang="ru-RU" sz="2400"/>
        </a:p>
      </dgm:t>
    </dgm:pt>
    <dgm:pt modelId="{EA6F2E0F-8D94-483E-989A-9E3D510F69DA}">
      <dgm:prSet custT="1"/>
      <dgm:spPr>
        <a:ln>
          <a:solidFill>
            <a:schemeClr val="bg1"/>
          </a:solidFill>
        </a:ln>
      </dgm:spPr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Благополучие</a:t>
          </a:r>
          <a:endParaRPr kumimoji="0" lang="en-GB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</a:t>
          </a:r>
          <a:r>
            <a: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субъективное и объективное</a:t>
          </a:r>
          <a:r>
            <a: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)</a:t>
          </a:r>
        </a:p>
      </dgm:t>
    </dgm:pt>
    <dgm:pt modelId="{C6469DA4-1363-47AF-AB8D-2B3755B296E0}" type="parTrans" cxnId="{82E24FF2-02A4-46E5-A35E-F90B4C6B0412}">
      <dgm:prSet/>
      <dgm:spPr/>
      <dgm:t>
        <a:bodyPr/>
        <a:lstStyle/>
        <a:p>
          <a:endParaRPr lang="ru-RU" sz="2400"/>
        </a:p>
      </dgm:t>
    </dgm:pt>
    <dgm:pt modelId="{B9BB119E-B621-4B68-A143-5AE61C5E6D9C}" type="sibTrans" cxnId="{82E24FF2-02A4-46E5-A35E-F90B4C6B0412}">
      <dgm:prSet/>
      <dgm:spPr/>
      <dgm:t>
        <a:bodyPr/>
        <a:lstStyle/>
        <a:p>
          <a:endParaRPr lang="ru-RU" sz="2400"/>
        </a:p>
      </dgm:t>
    </dgm:pt>
    <dgm:pt modelId="{80B7DA7B-F501-416C-8F22-6FA1EE4E501F}">
      <dgm:prSet custT="1"/>
      <dgm:spPr>
        <a:solidFill>
          <a:srgbClr val="E98DDE"/>
        </a:solidFill>
      </dgm:spPr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Физическое</a:t>
          </a:r>
          <a:endParaRPr kumimoji="0" lang="en-GB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 Психическое</a:t>
          </a:r>
          <a:r>
            <a: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  </a:t>
          </a: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Социальное</a:t>
          </a:r>
          <a:endParaRPr kumimoji="0" lang="en-GB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810598A7-4F99-4B83-9EFD-523148A449B2}" type="parTrans" cxnId="{946F2FC0-4574-4BD7-8177-56B4E5E5AD1C}">
      <dgm:prSet/>
      <dgm:spPr/>
      <dgm:t>
        <a:bodyPr/>
        <a:lstStyle/>
        <a:p>
          <a:endParaRPr lang="ru-RU" sz="2400"/>
        </a:p>
      </dgm:t>
    </dgm:pt>
    <dgm:pt modelId="{28814420-C3A5-4A88-8732-C6F9BCFD41AA}" type="sibTrans" cxnId="{946F2FC0-4574-4BD7-8177-56B4E5E5AD1C}">
      <dgm:prSet/>
      <dgm:spPr/>
      <dgm:t>
        <a:bodyPr/>
        <a:lstStyle/>
        <a:p>
          <a:endParaRPr lang="ru-RU" sz="2400"/>
        </a:p>
      </dgm:t>
    </dgm:pt>
    <dgm:pt modelId="{59914E77-7D1A-46EE-B872-4EBA6C7212F9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Негативные критерии</a:t>
          </a:r>
          <a:endParaRPr kumimoji="0" lang="en-GB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D28CA86D-A28B-4518-ACB5-B59FA8DE42CD}" type="parTrans" cxnId="{286A312B-ADB6-4CF9-9243-566A7E5B93BB}">
      <dgm:prSet/>
      <dgm:spPr/>
      <dgm:t>
        <a:bodyPr/>
        <a:lstStyle/>
        <a:p>
          <a:endParaRPr lang="ru-RU" sz="2400"/>
        </a:p>
      </dgm:t>
    </dgm:pt>
    <dgm:pt modelId="{1274CCB8-0557-471D-AF65-74F226DF4726}" type="sibTrans" cxnId="{286A312B-ADB6-4CF9-9243-566A7E5B93BB}">
      <dgm:prSet/>
      <dgm:spPr/>
      <dgm:t>
        <a:bodyPr/>
        <a:lstStyle/>
        <a:p>
          <a:endParaRPr lang="ru-RU" sz="2400"/>
        </a:p>
      </dgm:t>
    </dgm:pt>
    <dgm:pt modelId="{E89628BB-158F-410E-9FE6-89A30EC586F9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Плохое самочувствие, болезни, инвалидность </a:t>
          </a:r>
        </a:p>
      </dgm:t>
    </dgm:pt>
    <dgm:pt modelId="{7492D6A6-57AA-4A39-AD92-007CEED54038}" type="parTrans" cxnId="{00360248-55EA-40CD-B6D1-FD202539020A}">
      <dgm:prSet/>
      <dgm:spPr/>
      <dgm:t>
        <a:bodyPr/>
        <a:lstStyle/>
        <a:p>
          <a:endParaRPr lang="ru-RU" sz="2400"/>
        </a:p>
      </dgm:t>
    </dgm:pt>
    <dgm:pt modelId="{CABFBD96-C49A-4682-B9D4-011DBDFB83FD}" type="sibTrans" cxnId="{00360248-55EA-40CD-B6D1-FD202539020A}">
      <dgm:prSet/>
      <dgm:spPr/>
      <dgm:t>
        <a:bodyPr/>
        <a:lstStyle/>
        <a:p>
          <a:endParaRPr lang="ru-RU" sz="2400"/>
        </a:p>
      </dgm:t>
    </dgm:pt>
    <dgm:pt modelId="{6F24A091-9ABD-420E-B053-D58280874346}" type="pres">
      <dgm:prSet presAssocID="{E3CACBDF-58D0-4080-B94F-F07627D27B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535EC4-1672-472A-BC90-552367283FCB}" type="pres">
      <dgm:prSet presAssocID="{C821D9FC-A354-4162-BFC9-9DCBEAF9FFAD}" presName="hierRoot1" presStyleCnt="0">
        <dgm:presLayoutVars>
          <dgm:hierBranch/>
        </dgm:presLayoutVars>
      </dgm:prSet>
      <dgm:spPr/>
    </dgm:pt>
    <dgm:pt modelId="{53D257AB-9316-4DAC-B758-6B6FE60C8F6C}" type="pres">
      <dgm:prSet presAssocID="{C821D9FC-A354-4162-BFC9-9DCBEAF9FFAD}" presName="rootComposite1" presStyleCnt="0"/>
      <dgm:spPr/>
    </dgm:pt>
    <dgm:pt modelId="{98B879F9-5079-4FBA-8FC1-65A52A112E21}" type="pres">
      <dgm:prSet presAssocID="{C821D9FC-A354-4162-BFC9-9DCBEAF9FF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C2B63C-FAC0-4A57-84B4-4EE66A1336D5}" type="pres">
      <dgm:prSet presAssocID="{C821D9FC-A354-4162-BFC9-9DCBEAF9FFA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180217-BB9E-4B12-9C2E-2D3615803331}" type="pres">
      <dgm:prSet presAssocID="{C821D9FC-A354-4162-BFC9-9DCBEAF9FFAD}" presName="hierChild2" presStyleCnt="0"/>
      <dgm:spPr/>
    </dgm:pt>
    <dgm:pt modelId="{74996DE7-5C2C-45EB-AFBA-F2AC6952DD68}" type="pres">
      <dgm:prSet presAssocID="{DEB17B20-2ED3-4C22-9D65-4141695B5970}" presName="Name35" presStyleLbl="parChTrans1D2" presStyleIdx="0" presStyleCnt="3"/>
      <dgm:spPr/>
      <dgm:t>
        <a:bodyPr/>
        <a:lstStyle/>
        <a:p>
          <a:endParaRPr lang="ru-RU"/>
        </a:p>
      </dgm:t>
    </dgm:pt>
    <dgm:pt modelId="{597B3571-C855-4271-979B-306C60657A1C}" type="pres">
      <dgm:prSet presAssocID="{36506614-0186-4ED1-BA33-45449D16936D}" presName="hierRoot2" presStyleCnt="0">
        <dgm:presLayoutVars>
          <dgm:hierBranch/>
        </dgm:presLayoutVars>
      </dgm:prSet>
      <dgm:spPr/>
    </dgm:pt>
    <dgm:pt modelId="{60696D72-3065-476E-B377-D0207A5122CC}" type="pres">
      <dgm:prSet presAssocID="{36506614-0186-4ED1-BA33-45449D16936D}" presName="rootComposite" presStyleCnt="0"/>
      <dgm:spPr/>
    </dgm:pt>
    <dgm:pt modelId="{BBA55074-D355-4029-8EA3-8852A637177A}" type="pres">
      <dgm:prSet presAssocID="{36506614-0186-4ED1-BA33-45449D16936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3187B3-47C8-4933-9FC8-B86DD96865F1}" type="pres">
      <dgm:prSet presAssocID="{36506614-0186-4ED1-BA33-45449D16936D}" presName="rootConnector" presStyleLbl="node2" presStyleIdx="0" presStyleCnt="3"/>
      <dgm:spPr/>
      <dgm:t>
        <a:bodyPr/>
        <a:lstStyle/>
        <a:p>
          <a:endParaRPr lang="ru-RU"/>
        </a:p>
      </dgm:t>
    </dgm:pt>
    <dgm:pt modelId="{83D802D3-6584-4BC2-984C-156C39F3B527}" type="pres">
      <dgm:prSet presAssocID="{36506614-0186-4ED1-BA33-45449D16936D}" presName="hierChild4" presStyleCnt="0"/>
      <dgm:spPr/>
    </dgm:pt>
    <dgm:pt modelId="{3BF8F381-779D-46A4-AF55-671399C8133A}" type="pres">
      <dgm:prSet presAssocID="{C6469DA4-1363-47AF-AB8D-2B3755B296E0}" presName="Name35" presStyleLbl="parChTrans1D3" presStyleIdx="0" presStyleCnt="2"/>
      <dgm:spPr/>
      <dgm:t>
        <a:bodyPr/>
        <a:lstStyle/>
        <a:p>
          <a:endParaRPr lang="ru-RU"/>
        </a:p>
      </dgm:t>
    </dgm:pt>
    <dgm:pt modelId="{3C4C19EE-6FAD-4EA7-B942-0F5C1BC2176D}" type="pres">
      <dgm:prSet presAssocID="{EA6F2E0F-8D94-483E-989A-9E3D510F69DA}" presName="hierRoot2" presStyleCnt="0">
        <dgm:presLayoutVars>
          <dgm:hierBranch val="r"/>
        </dgm:presLayoutVars>
      </dgm:prSet>
      <dgm:spPr/>
    </dgm:pt>
    <dgm:pt modelId="{6DAA3007-12F6-473F-9FCF-781387383474}" type="pres">
      <dgm:prSet presAssocID="{EA6F2E0F-8D94-483E-989A-9E3D510F69DA}" presName="rootComposite" presStyleCnt="0"/>
      <dgm:spPr/>
    </dgm:pt>
    <dgm:pt modelId="{47983824-4BC2-4AF8-A570-FEEA5E861FDE}" type="pres">
      <dgm:prSet presAssocID="{EA6F2E0F-8D94-483E-989A-9E3D510F69DA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84145F-4430-4EEC-A9B0-25E67ACC60B9}" type="pres">
      <dgm:prSet presAssocID="{EA6F2E0F-8D94-483E-989A-9E3D510F69DA}" presName="rootConnector" presStyleLbl="node3" presStyleIdx="0" presStyleCnt="2"/>
      <dgm:spPr/>
      <dgm:t>
        <a:bodyPr/>
        <a:lstStyle/>
        <a:p>
          <a:endParaRPr lang="ru-RU"/>
        </a:p>
      </dgm:t>
    </dgm:pt>
    <dgm:pt modelId="{0D41A7C5-D83E-490B-8C2E-D18C8072572A}" type="pres">
      <dgm:prSet presAssocID="{EA6F2E0F-8D94-483E-989A-9E3D510F69DA}" presName="hierChild4" presStyleCnt="0"/>
      <dgm:spPr/>
    </dgm:pt>
    <dgm:pt modelId="{875D06E8-F92C-4FD8-938F-B360835C6EC9}" type="pres">
      <dgm:prSet presAssocID="{EA6F2E0F-8D94-483E-989A-9E3D510F69DA}" presName="hierChild5" presStyleCnt="0"/>
      <dgm:spPr/>
    </dgm:pt>
    <dgm:pt modelId="{9CF28863-F53F-4D64-9435-D81C624EDD38}" type="pres">
      <dgm:prSet presAssocID="{36506614-0186-4ED1-BA33-45449D16936D}" presName="hierChild5" presStyleCnt="0"/>
      <dgm:spPr/>
    </dgm:pt>
    <dgm:pt modelId="{0C9739A4-055A-4CA1-8D6D-FB1EF90CE101}" type="pres">
      <dgm:prSet presAssocID="{810598A7-4F99-4B83-9EFD-523148A449B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61CFE62E-4A10-414E-8D20-D3D5D2C7F952}" type="pres">
      <dgm:prSet presAssocID="{80B7DA7B-F501-416C-8F22-6FA1EE4E501F}" presName="hierRoot2" presStyleCnt="0">
        <dgm:presLayoutVars>
          <dgm:hierBranch/>
        </dgm:presLayoutVars>
      </dgm:prSet>
      <dgm:spPr/>
    </dgm:pt>
    <dgm:pt modelId="{80190193-4390-4620-86CE-1F66C127477D}" type="pres">
      <dgm:prSet presAssocID="{80B7DA7B-F501-416C-8F22-6FA1EE4E501F}" presName="rootComposite" presStyleCnt="0"/>
      <dgm:spPr/>
    </dgm:pt>
    <dgm:pt modelId="{0C2C41A8-3E3F-40BB-B185-CB9FC22103FC}" type="pres">
      <dgm:prSet presAssocID="{80B7DA7B-F501-416C-8F22-6FA1EE4E501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E7C86A-762C-41B3-BB8A-BDB9BACBB0C5}" type="pres">
      <dgm:prSet presAssocID="{80B7DA7B-F501-416C-8F22-6FA1EE4E501F}" presName="rootConnector" presStyleLbl="node2" presStyleIdx="1" presStyleCnt="3"/>
      <dgm:spPr/>
      <dgm:t>
        <a:bodyPr/>
        <a:lstStyle/>
        <a:p>
          <a:endParaRPr lang="ru-RU"/>
        </a:p>
      </dgm:t>
    </dgm:pt>
    <dgm:pt modelId="{64395D2B-7313-4415-A367-38B704F03EF8}" type="pres">
      <dgm:prSet presAssocID="{80B7DA7B-F501-416C-8F22-6FA1EE4E501F}" presName="hierChild4" presStyleCnt="0"/>
      <dgm:spPr/>
    </dgm:pt>
    <dgm:pt modelId="{4347B8F3-9577-4A96-8A5D-689A084DB0C4}" type="pres">
      <dgm:prSet presAssocID="{80B7DA7B-F501-416C-8F22-6FA1EE4E501F}" presName="hierChild5" presStyleCnt="0"/>
      <dgm:spPr/>
    </dgm:pt>
    <dgm:pt modelId="{09B95EAA-72A9-478C-9508-40052DD7D99B}" type="pres">
      <dgm:prSet presAssocID="{D28CA86D-A28B-4518-ACB5-B59FA8DE42CD}" presName="Name35" presStyleLbl="parChTrans1D2" presStyleIdx="2" presStyleCnt="3"/>
      <dgm:spPr/>
      <dgm:t>
        <a:bodyPr/>
        <a:lstStyle/>
        <a:p>
          <a:endParaRPr lang="ru-RU"/>
        </a:p>
      </dgm:t>
    </dgm:pt>
    <dgm:pt modelId="{AAB5724B-0EB2-43AC-876C-D73B974154CA}" type="pres">
      <dgm:prSet presAssocID="{59914E77-7D1A-46EE-B872-4EBA6C7212F9}" presName="hierRoot2" presStyleCnt="0">
        <dgm:presLayoutVars>
          <dgm:hierBranch/>
        </dgm:presLayoutVars>
      </dgm:prSet>
      <dgm:spPr/>
    </dgm:pt>
    <dgm:pt modelId="{C6CE41C9-8AFC-459A-BFF4-3412B57AC7EE}" type="pres">
      <dgm:prSet presAssocID="{59914E77-7D1A-46EE-B872-4EBA6C7212F9}" presName="rootComposite" presStyleCnt="0"/>
      <dgm:spPr/>
    </dgm:pt>
    <dgm:pt modelId="{BAB85E22-47FA-4C31-AC73-89DEAB81E833}" type="pres">
      <dgm:prSet presAssocID="{59914E77-7D1A-46EE-B872-4EBA6C7212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AA0E8A-40C0-4BE5-A490-6871C684C8E1}" type="pres">
      <dgm:prSet presAssocID="{59914E77-7D1A-46EE-B872-4EBA6C7212F9}" presName="rootConnector" presStyleLbl="node2" presStyleIdx="2" presStyleCnt="3"/>
      <dgm:spPr/>
      <dgm:t>
        <a:bodyPr/>
        <a:lstStyle/>
        <a:p>
          <a:endParaRPr lang="ru-RU"/>
        </a:p>
      </dgm:t>
    </dgm:pt>
    <dgm:pt modelId="{DD8D4E38-4E1A-482B-8D49-3E9B7A0366C5}" type="pres">
      <dgm:prSet presAssocID="{59914E77-7D1A-46EE-B872-4EBA6C7212F9}" presName="hierChild4" presStyleCnt="0"/>
      <dgm:spPr/>
    </dgm:pt>
    <dgm:pt modelId="{666A2C02-A258-4D68-962B-7E87FAF06F31}" type="pres">
      <dgm:prSet presAssocID="{7492D6A6-57AA-4A39-AD92-007CEED54038}" presName="Name35" presStyleLbl="parChTrans1D3" presStyleIdx="1" presStyleCnt="2"/>
      <dgm:spPr/>
      <dgm:t>
        <a:bodyPr/>
        <a:lstStyle/>
        <a:p>
          <a:endParaRPr lang="ru-RU"/>
        </a:p>
      </dgm:t>
    </dgm:pt>
    <dgm:pt modelId="{7E705640-3578-44F9-99F9-B3FFAEEB2296}" type="pres">
      <dgm:prSet presAssocID="{E89628BB-158F-410E-9FE6-89A30EC586F9}" presName="hierRoot2" presStyleCnt="0">
        <dgm:presLayoutVars>
          <dgm:hierBranch val="r"/>
        </dgm:presLayoutVars>
      </dgm:prSet>
      <dgm:spPr/>
    </dgm:pt>
    <dgm:pt modelId="{AAEB8C57-87EB-4FD5-AFC6-C22CBF981D9B}" type="pres">
      <dgm:prSet presAssocID="{E89628BB-158F-410E-9FE6-89A30EC586F9}" presName="rootComposite" presStyleCnt="0"/>
      <dgm:spPr/>
    </dgm:pt>
    <dgm:pt modelId="{6BCAFA11-EFCF-4256-8100-7E1B510510F2}" type="pres">
      <dgm:prSet presAssocID="{E89628BB-158F-410E-9FE6-89A30EC586F9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434087-4F6F-409C-9884-6B6EDB9637C2}" type="pres">
      <dgm:prSet presAssocID="{E89628BB-158F-410E-9FE6-89A30EC586F9}" presName="rootConnector" presStyleLbl="node3" presStyleIdx="1" presStyleCnt="2"/>
      <dgm:spPr/>
      <dgm:t>
        <a:bodyPr/>
        <a:lstStyle/>
        <a:p>
          <a:endParaRPr lang="ru-RU"/>
        </a:p>
      </dgm:t>
    </dgm:pt>
    <dgm:pt modelId="{5607EACA-B214-4E04-ACC4-FB45153FDE2B}" type="pres">
      <dgm:prSet presAssocID="{E89628BB-158F-410E-9FE6-89A30EC586F9}" presName="hierChild4" presStyleCnt="0"/>
      <dgm:spPr/>
    </dgm:pt>
    <dgm:pt modelId="{3F4DA2F2-80BD-4EED-A045-CA2092C53BE8}" type="pres">
      <dgm:prSet presAssocID="{E89628BB-158F-410E-9FE6-89A30EC586F9}" presName="hierChild5" presStyleCnt="0"/>
      <dgm:spPr/>
    </dgm:pt>
    <dgm:pt modelId="{35E720BF-A81F-4251-A0EE-7BFC54EAA2B3}" type="pres">
      <dgm:prSet presAssocID="{59914E77-7D1A-46EE-B872-4EBA6C7212F9}" presName="hierChild5" presStyleCnt="0"/>
      <dgm:spPr/>
    </dgm:pt>
    <dgm:pt modelId="{67776441-42F0-46AE-95B7-DD463693DB51}" type="pres">
      <dgm:prSet presAssocID="{C821D9FC-A354-4162-BFC9-9DCBEAF9FFAD}" presName="hierChild3" presStyleCnt="0"/>
      <dgm:spPr/>
    </dgm:pt>
  </dgm:ptLst>
  <dgm:cxnLst>
    <dgm:cxn modelId="{598A0835-9D4A-4BAF-82A4-C88D6DB117BA}" type="presOf" srcId="{59914E77-7D1A-46EE-B872-4EBA6C7212F9}" destId="{BAB85E22-47FA-4C31-AC73-89DEAB81E833}" srcOrd="0" destOrd="0" presId="urn:microsoft.com/office/officeart/2005/8/layout/orgChart1"/>
    <dgm:cxn modelId="{00360248-55EA-40CD-B6D1-FD202539020A}" srcId="{59914E77-7D1A-46EE-B872-4EBA6C7212F9}" destId="{E89628BB-158F-410E-9FE6-89A30EC586F9}" srcOrd="0" destOrd="0" parTransId="{7492D6A6-57AA-4A39-AD92-007CEED54038}" sibTransId="{CABFBD96-C49A-4682-B9D4-011DBDFB83FD}"/>
    <dgm:cxn modelId="{48103DBB-8C35-4217-B9C6-61D0B529F7B7}" type="presOf" srcId="{C6469DA4-1363-47AF-AB8D-2B3755B296E0}" destId="{3BF8F381-779D-46A4-AF55-671399C8133A}" srcOrd="0" destOrd="0" presId="urn:microsoft.com/office/officeart/2005/8/layout/orgChart1"/>
    <dgm:cxn modelId="{BBAC7E16-A651-484E-BCC5-13821AA1ACB9}" type="presOf" srcId="{36506614-0186-4ED1-BA33-45449D16936D}" destId="{DE3187B3-47C8-4933-9FC8-B86DD96865F1}" srcOrd="1" destOrd="0" presId="urn:microsoft.com/office/officeart/2005/8/layout/orgChart1"/>
    <dgm:cxn modelId="{B994D446-AE67-4C32-9E4D-2EF4BD3AB3FE}" type="presOf" srcId="{36506614-0186-4ED1-BA33-45449D16936D}" destId="{BBA55074-D355-4029-8EA3-8852A637177A}" srcOrd="0" destOrd="0" presId="urn:microsoft.com/office/officeart/2005/8/layout/orgChart1"/>
    <dgm:cxn modelId="{82E24FF2-02A4-46E5-A35E-F90B4C6B0412}" srcId="{36506614-0186-4ED1-BA33-45449D16936D}" destId="{EA6F2E0F-8D94-483E-989A-9E3D510F69DA}" srcOrd="0" destOrd="0" parTransId="{C6469DA4-1363-47AF-AB8D-2B3755B296E0}" sibTransId="{B9BB119E-B621-4B68-A143-5AE61C5E6D9C}"/>
    <dgm:cxn modelId="{3A2297B8-4153-4192-9D3C-91E82A0068D8}" type="presOf" srcId="{E89628BB-158F-410E-9FE6-89A30EC586F9}" destId="{A0434087-4F6F-409C-9884-6B6EDB9637C2}" srcOrd="1" destOrd="0" presId="urn:microsoft.com/office/officeart/2005/8/layout/orgChart1"/>
    <dgm:cxn modelId="{199D2FF0-EE60-4713-B96A-A69B338541C1}" type="presOf" srcId="{E3CACBDF-58D0-4080-B94F-F07627D27BB7}" destId="{6F24A091-9ABD-420E-B053-D58280874346}" srcOrd="0" destOrd="0" presId="urn:microsoft.com/office/officeart/2005/8/layout/orgChart1"/>
    <dgm:cxn modelId="{812A21A6-E329-428A-8011-A63128862C0E}" srcId="{E3CACBDF-58D0-4080-B94F-F07627D27BB7}" destId="{C821D9FC-A354-4162-BFC9-9DCBEAF9FFAD}" srcOrd="0" destOrd="0" parTransId="{A0F34CAF-57A9-4C59-B7BA-F20F8C163B45}" sibTransId="{8922AACD-E4DB-4C2D-8705-81BB6E593DB6}"/>
    <dgm:cxn modelId="{53649172-A97B-425C-A938-D00DB6C7FF70}" type="presOf" srcId="{EA6F2E0F-8D94-483E-989A-9E3D510F69DA}" destId="{47983824-4BC2-4AF8-A570-FEEA5E861FDE}" srcOrd="0" destOrd="0" presId="urn:microsoft.com/office/officeart/2005/8/layout/orgChart1"/>
    <dgm:cxn modelId="{5602DAA8-432D-486B-A7EB-8AC7D2C9DD7D}" type="presOf" srcId="{EA6F2E0F-8D94-483E-989A-9E3D510F69DA}" destId="{2A84145F-4430-4EEC-A9B0-25E67ACC60B9}" srcOrd="1" destOrd="0" presId="urn:microsoft.com/office/officeart/2005/8/layout/orgChart1"/>
    <dgm:cxn modelId="{BDB277F7-961C-46F2-B4CF-7A1D7565328F}" type="presOf" srcId="{810598A7-4F99-4B83-9EFD-523148A449B2}" destId="{0C9739A4-055A-4CA1-8D6D-FB1EF90CE101}" srcOrd="0" destOrd="0" presId="urn:microsoft.com/office/officeart/2005/8/layout/orgChart1"/>
    <dgm:cxn modelId="{45999319-710D-4DCA-934B-84DE86944BBD}" type="presOf" srcId="{80B7DA7B-F501-416C-8F22-6FA1EE4E501F}" destId="{0C2C41A8-3E3F-40BB-B185-CB9FC22103FC}" srcOrd="0" destOrd="0" presId="urn:microsoft.com/office/officeart/2005/8/layout/orgChart1"/>
    <dgm:cxn modelId="{F2074541-54D4-497C-82B3-9E6C9474EC20}" type="presOf" srcId="{D28CA86D-A28B-4518-ACB5-B59FA8DE42CD}" destId="{09B95EAA-72A9-478C-9508-40052DD7D99B}" srcOrd="0" destOrd="0" presId="urn:microsoft.com/office/officeart/2005/8/layout/orgChart1"/>
    <dgm:cxn modelId="{946F2FC0-4574-4BD7-8177-56B4E5E5AD1C}" srcId="{C821D9FC-A354-4162-BFC9-9DCBEAF9FFAD}" destId="{80B7DA7B-F501-416C-8F22-6FA1EE4E501F}" srcOrd="1" destOrd="0" parTransId="{810598A7-4F99-4B83-9EFD-523148A449B2}" sibTransId="{28814420-C3A5-4A88-8732-C6F9BCFD41AA}"/>
    <dgm:cxn modelId="{AE2B4007-97D6-43EE-8C5A-4DB2C9B47A8E}" type="presOf" srcId="{C821D9FC-A354-4162-BFC9-9DCBEAF9FFAD}" destId="{98B879F9-5079-4FBA-8FC1-65A52A112E21}" srcOrd="0" destOrd="0" presId="urn:microsoft.com/office/officeart/2005/8/layout/orgChart1"/>
    <dgm:cxn modelId="{A585B7AF-2A87-4DD9-9C0F-09CFEB31C2EA}" type="presOf" srcId="{7492D6A6-57AA-4A39-AD92-007CEED54038}" destId="{666A2C02-A258-4D68-962B-7E87FAF06F31}" srcOrd="0" destOrd="0" presId="urn:microsoft.com/office/officeart/2005/8/layout/orgChart1"/>
    <dgm:cxn modelId="{EA5B604C-51BB-4AF9-A39E-2D2F71A12806}" type="presOf" srcId="{80B7DA7B-F501-416C-8F22-6FA1EE4E501F}" destId="{5FE7C86A-762C-41B3-BB8A-BDB9BACBB0C5}" srcOrd="1" destOrd="0" presId="urn:microsoft.com/office/officeart/2005/8/layout/orgChart1"/>
    <dgm:cxn modelId="{A602F1AA-DB1C-4B74-A513-3CF46785D26A}" type="presOf" srcId="{DEB17B20-2ED3-4C22-9D65-4141695B5970}" destId="{74996DE7-5C2C-45EB-AFBA-F2AC6952DD68}" srcOrd="0" destOrd="0" presId="urn:microsoft.com/office/officeart/2005/8/layout/orgChart1"/>
    <dgm:cxn modelId="{79ED70F6-6B22-42D7-B5B3-25A0321B1AB4}" type="presOf" srcId="{59914E77-7D1A-46EE-B872-4EBA6C7212F9}" destId="{B0AA0E8A-40C0-4BE5-A490-6871C684C8E1}" srcOrd="1" destOrd="0" presId="urn:microsoft.com/office/officeart/2005/8/layout/orgChart1"/>
    <dgm:cxn modelId="{286A312B-ADB6-4CF9-9243-566A7E5B93BB}" srcId="{C821D9FC-A354-4162-BFC9-9DCBEAF9FFAD}" destId="{59914E77-7D1A-46EE-B872-4EBA6C7212F9}" srcOrd="2" destOrd="0" parTransId="{D28CA86D-A28B-4518-ACB5-B59FA8DE42CD}" sibTransId="{1274CCB8-0557-471D-AF65-74F226DF4726}"/>
    <dgm:cxn modelId="{51C39C69-4E42-40ED-8746-545894779D52}" type="presOf" srcId="{C821D9FC-A354-4162-BFC9-9DCBEAF9FFAD}" destId="{D8C2B63C-FAC0-4A57-84B4-4EE66A1336D5}" srcOrd="1" destOrd="0" presId="urn:microsoft.com/office/officeart/2005/8/layout/orgChart1"/>
    <dgm:cxn modelId="{B8562C26-3D20-4030-8D4E-05CF3CAFC85B}" type="presOf" srcId="{E89628BB-158F-410E-9FE6-89A30EC586F9}" destId="{6BCAFA11-EFCF-4256-8100-7E1B510510F2}" srcOrd="0" destOrd="0" presId="urn:microsoft.com/office/officeart/2005/8/layout/orgChart1"/>
    <dgm:cxn modelId="{FD303FE9-51C9-431B-BAC1-30CC4CCC0D12}" srcId="{C821D9FC-A354-4162-BFC9-9DCBEAF9FFAD}" destId="{36506614-0186-4ED1-BA33-45449D16936D}" srcOrd="0" destOrd="0" parTransId="{DEB17B20-2ED3-4C22-9D65-4141695B5970}" sibTransId="{857AB6B7-3A47-479F-B787-A45D16700070}"/>
    <dgm:cxn modelId="{A5612A26-43FF-4A0C-9478-9E0BCD7C99CD}" type="presParOf" srcId="{6F24A091-9ABD-420E-B053-D58280874346}" destId="{05535EC4-1672-472A-BC90-552367283FCB}" srcOrd="0" destOrd="0" presId="urn:microsoft.com/office/officeart/2005/8/layout/orgChart1"/>
    <dgm:cxn modelId="{730F431F-5A00-489D-B20F-C8C381B71C4C}" type="presParOf" srcId="{05535EC4-1672-472A-BC90-552367283FCB}" destId="{53D257AB-9316-4DAC-B758-6B6FE60C8F6C}" srcOrd="0" destOrd="0" presId="urn:microsoft.com/office/officeart/2005/8/layout/orgChart1"/>
    <dgm:cxn modelId="{B322A27F-41C2-4B80-9DE0-49A4938B0EFC}" type="presParOf" srcId="{53D257AB-9316-4DAC-B758-6B6FE60C8F6C}" destId="{98B879F9-5079-4FBA-8FC1-65A52A112E21}" srcOrd="0" destOrd="0" presId="urn:microsoft.com/office/officeart/2005/8/layout/orgChart1"/>
    <dgm:cxn modelId="{81D0BBAA-EBE8-4841-8D1E-479C03853CA1}" type="presParOf" srcId="{53D257AB-9316-4DAC-B758-6B6FE60C8F6C}" destId="{D8C2B63C-FAC0-4A57-84B4-4EE66A1336D5}" srcOrd="1" destOrd="0" presId="urn:microsoft.com/office/officeart/2005/8/layout/orgChart1"/>
    <dgm:cxn modelId="{9EAAE116-9056-475A-B379-A447FD688D19}" type="presParOf" srcId="{05535EC4-1672-472A-BC90-552367283FCB}" destId="{49180217-BB9E-4B12-9C2E-2D3615803331}" srcOrd="1" destOrd="0" presId="urn:microsoft.com/office/officeart/2005/8/layout/orgChart1"/>
    <dgm:cxn modelId="{825DF930-647E-47A9-A97E-EE1068F2F92C}" type="presParOf" srcId="{49180217-BB9E-4B12-9C2E-2D3615803331}" destId="{74996DE7-5C2C-45EB-AFBA-F2AC6952DD68}" srcOrd="0" destOrd="0" presId="urn:microsoft.com/office/officeart/2005/8/layout/orgChart1"/>
    <dgm:cxn modelId="{AB846350-2D6E-4D30-B00F-BDF6C1C1EF21}" type="presParOf" srcId="{49180217-BB9E-4B12-9C2E-2D3615803331}" destId="{597B3571-C855-4271-979B-306C60657A1C}" srcOrd="1" destOrd="0" presId="urn:microsoft.com/office/officeart/2005/8/layout/orgChart1"/>
    <dgm:cxn modelId="{131535CE-44CD-4C7D-86DE-CCD890EDBEC6}" type="presParOf" srcId="{597B3571-C855-4271-979B-306C60657A1C}" destId="{60696D72-3065-476E-B377-D0207A5122CC}" srcOrd="0" destOrd="0" presId="urn:microsoft.com/office/officeart/2005/8/layout/orgChart1"/>
    <dgm:cxn modelId="{25976A04-CC73-4677-ACE1-31FAE7F8AB89}" type="presParOf" srcId="{60696D72-3065-476E-B377-D0207A5122CC}" destId="{BBA55074-D355-4029-8EA3-8852A637177A}" srcOrd="0" destOrd="0" presId="urn:microsoft.com/office/officeart/2005/8/layout/orgChart1"/>
    <dgm:cxn modelId="{DA9AA3A6-F15D-4B61-9F02-8067417EE284}" type="presParOf" srcId="{60696D72-3065-476E-B377-D0207A5122CC}" destId="{DE3187B3-47C8-4933-9FC8-B86DD96865F1}" srcOrd="1" destOrd="0" presId="urn:microsoft.com/office/officeart/2005/8/layout/orgChart1"/>
    <dgm:cxn modelId="{184F18DC-7EDA-42AA-91D3-12F9EC250B21}" type="presParOf" srcId="{597B3571-C855-4271-979B-306C60657A1C}" destId="{83D802D3-6584-4BC2-984C-156C39F3B527}" srcOrd="1" destOrd="0" presId="urn:microsoft.com/office/officeart/2005/8/layout/orgChart1"/>
    <dgm:cxn modelId="{F5CDA48B-E9DF-4761-9F5B-78E7BB91751A}" type="presParOf" srcId="{83D802D3-6584-4BC2-984C-156C39F3B527}" destId="{3BF8F381-779D-46A4-AF55-671399C8133A}" srcOrd="0" destOrd="0" presId="urn:microsoft.com/office/officeart/2005/8/layout/orgChart1"/>
    <dgm:cxn modelId="{D28D19E9-E5CB-4280-B6E2-DB43F4F792A2}" type="presParOf" srcId="{83D802D3-6584-4BC2-984C-156C39F3B527}" destId="{3C4C19EE-6FAD-4EA7-B942-0F5C1BC2176D}" srcOrd="1" destOrd="0" presId="urn:microsoft.com/office/officeart/2005/8/layout/orgChart1"/>
    <dgm:cxn modelId="{2CCA41F5-2A0F-4666-A1B4-4D2B8CECDD60}" type="presParOf" srcId="{3C4C19EE-6FAD-4EA7-B942-0F5C1BC2176D}" destId="{6DAA3007-12F6-473F-9FCF-781387383474}" srcOrd="0" destOrd="0" presId="urn:microsoft.com/office/officeart/2005/8/layout/orgChart1"/>
    <dgm:cxn modelId="{4C42A304-ABBE-44F2-910D-3C60D84215E0}" type="presParOf" srcId="{6DAA3007-12F6-473F-9FCF-781387383474}" destId="{47983824-4BC2-4AF8-A570-FEEA5E861FDE}" srcOrd="0" destOrd="0" presId="urn:microsoft.com/office/officeart/2005/8/layout/orgChart1"/>
    <dgm:cxn modelId="{BF45ADF0-2FAF-478F-A456-6F39CE86CC95}" type="presParOf" srcId="{6DAA3007-12F6-473F-9FCF-781387383474}" destId="{2A84145F-4430-4EEC-A9B0-25E67ACC60B9}" srcOrd="1" destOrd="0" presId="urn:microsoft.com/office/officeart/2005/8/layout/orgChart1"/>
    <dgm:cxn modelId="{69BBF1C8-6629-44E5-BF1F-37C242361228}" type="presParOf" srcId="{3C4C19EE-6FAD-4EA7-B942-0F5C1BC2176D}" destId="{0D41A7C5-D83E-490B-8C2E-D18C8072572A}" srcOrd="1" destOrd="0" presId="urn:microsoft.com/office/officeart/2005/8/layout/orgChart1"/>
    <dgm:cxn modelId="{E54635B6-1488-4256-B2A3-C48E3D8056C9}" type="presParOf" srcId="{3C4C19EE-6FAD-4EA7-B942-0F5C1BC2176D}" destId="{875D06E8-F92C-4FD8-938F-B360835C6EC9}" srcOrd="2" destOrd="0" presId="urn:microsoft.com/office/officeart/2005/8/layout/orgChart1"/>
    <dgm:cxn modelId="{498F5052-E09B-41CC-92AB-3E66C9281BDB}" type="presParOf" srcId="{597B3571-C855-4271-979B-306C60657A1C}" destId="{9CF28863-F53F-4D64-9435-D81C624EDD38}" srcOrd="2" destOrd="0" presId="urn:microsoft.com/office/officeart/2005/8/layout/orgChart1"/>
    <dgm:cxn modelId="{7295AFA5-2DE1-4C4F-9803-5DD7211DEE98}" type="presParOf" srcId="{49180217-BB9E-4B12-9C2E-2D3615803331}" destId="{0C9739A4-055A-4CA1-8D6D-FB1EF90CE101}" srcOrd="2" destOrd="0" presId="urn:microsoft.com/office/officeart/2005/8/layout/orgChart1"/>
    <dgm:cxn modelId="{9CC03732-88A5-4344-A8C5-C31A12524893}" type="presParOf" srcId="{49180217-BB9E-4B12-9C2E-2D3615803331}" destId="{61CFE62E-4A10-414E-8D20-D3D5D2C7F952}" srcOrd="3" destOrd="0" presId="urn:microsoft.com/office/officeart/2005/8/layout/orgChart1"/>
    <dgm:cxn modelId="{0D0EC404-2AC4-4FC1-8B34-58C947EC5B08}" type="presParOf" srcId="{61CFE62E-4A10-414E-8D20-D3D5D2C7F952}" destId="{80190193-4390-4620-86CE-1F66C127477D}" srcOrd="0" destOrd="0" presId="urn:microsoft.com/office/officeart/2005/8/layout/orgChart1"/>
    <dgm:cxn modelId="{7B5E1375-EB07-4AEA-B5FC-CF37F1ADC493}" type="presParOf" srcId="{80190193-4390-4620-86CE-1F66C127477D}" destId="{0C2C41A8-3E3F-40BB-B185-CB9FC22103FC}" srcOrd="0" destOrd="0" presId="urn:microsoft.com/office/officeart/2005/8/layout/orgChart1"/>
    <dgm:cxn modelId="{CED99A25-E817-4994-A7EB-48DD3C599B99}" type="presParOf" srcId="{80190193-4390-4620-86CE-1F66C127477D}" destId="{5FE7C86A-762C-41B3-BB8A-BDB9BACBB0C5}" srcOrd="1" destOrd="0" presId="urn:microsoft.com/office/officeart/2005/8/layout/orgChart1"/>
    <dgm:cxn modelId="{77D4355D-066E-49EF-8CEA-4BF3033680B8}" type="presParOf" srcId="{61CFE62E-4A10-414E-8D20-D3D5D2C7F952}" destId="{64395D2B-7313-4415-A367-38B704F03EF8}" srcOrd="1" destOrd="0" presId="urn:microsoft.com/office/officeart/2005/8/layout/orgChart1"/>
    <dgm:cxn modelId="{FF978AED-8703-4388-B68B-830A26B96C34}" type="presParOf" srcId="{61CFE62E-4A10-414E-8D20-D3D5D2C7F952}" destId="{4347B8F3-9577-4A96-8A5D-689A084DB0C4}" srcOrd="2" destOrd="0" presId="urn:microsoft.com/office/officeart/2005/8/layout/orgChart1"/>
    <dgm:cxn modelId="{16F36A0A-E41D-4277-9204-20F395D9B660}" type="presParOf" srcId="{49180217-BB9E-4B12-9C2E-2D3615803331}" destId="{09B95EAA-72A9-478C-9508-40052DD7D99B}" srcOrd="4" destOrd="0" presId="urn:microsoft.com/office/officeart/2005/8/layout/orgChart1"/>
    <dgm:cxn modelId="{A0A707FC-A97A-4DCE-9FDE-F804079FAE12}" type="presParOf" srcId="{49180217-BB9E-4B12-9C2E-2D3615803331}" destId="{AAB5724B-0EB2-43AC-876C-D73B974154CA}" srcOrd="5" destOrd="0" presId="urn:microsoft.com/office/officeart/2005/8/layout/orgChart1"/>
    <dgm:cxn modelId="{676512CD-6068-4C1C-8DEF-A5FF76466E3F}" type="presParOf" srcId="{AAB5724B-0EB2-43AC-876C-D73B974154CA}" destId="{C6CE41C9-8AFC-459A-BFF4-3412B57AC7EE}" srcOrd="0" destOrd="0" presId="urn:microsoft.com/office/officeart/2005/8/layout/orgChart1"/>
    <dgm:cxn modelId="{883A8ED5-D61E-4AFA-BD38-29A324D9F3BB}" type="presParOf" srcId="{C6CE41C9-8AFC-459A-BFF4-3412B57AC7EE}" destId="{BAB85E22-47FA-4C31-AC73-89DEAB81E833}" srcOrd="0" destOrd="0" presId="urn:microsoft.com/office/officeart/2005/8/layout/orgChart1"/>
    <dgm:cxn modelId="{BCBABBFA-D74A-43E0-9D78-23906A04A6A4}" type="presParOf" srcId="{C6CE41C9-8AFC-459A-BFF4-3412B57AC7EE}" destId="{B0AA0E8A-40C0-4BE5-A490-6871C684C8E1}" srcOrd="1" destOrd="0" presId="urn:microsoft.com/office/officeart/2005/8/layout/orgChart1"/>
    <dgm:cxn modelId="{32CCB427-B2FB-4A42-8650-66E66D0DA34D}" type="presParOf" srcId="{AAB5724B-0EB2-43AC-876C-D73B974154CA}" destId="{DD8D4E38-4E1A-482B-8D49-3E9B7A0366C5}" srcOrd="1" destOrd="0" presId="urn:microsoft.com/office/officeart/2005/8/layout/orgChart1"/>
    <dgm:cxn modelId="{02BC3C34-45AC-4E25-8DA4-2513651AAD63}" type="presParOf" srcId="{DD8D4E38-4E1A-482B-8D49-3E9B7A0366C5}" destId="{666A2C02-A258-4D68-962B-7E87FAF06F31}" srcOrd="0" destOrd="0" presId="urn:microsoft.com/office/officeart/2005/8/layout/orgChart1"/>
    <dgm:cxn modelId="{14E41029-AB55-40A8-98C1-2778CDA7A3D4}" type="presParOf" srcId="{DD8D4E38-4E1A-482B-8D49-3E9B7A0366C5}" destId="{7E705640-3578-44F9-99F9-B3FFAEEB2296}" srcOrd="1" destOrd="0" presId="urn:microsoft.com/office/officeart/2005/8/layout/orgChart1"/>
    <dgm:cxn modelId="{3683F5CE-A9DC-4FB3-A6A8-B53993ADFD25}" type="presParOf" srcId="{7E705640-3578-44F9-99F9-B3FFAEEB2296}" destId="{AAEB8C57-87EB-4FD5-AFC6-C22CBF981D9B}" srcOrd="0" destOrd="0" presId="urn:microsoft.com/office/officeart/2005/8/layout/orgChart1"/>
    <dgm:cxn modelId="{D5E77597-92FC-4D25-8827-3CC9481C9771}" type="presParOf" srcId="{AAEB8C57-87EB-4FD5-AFC6-C22CBF981D9B}" destId="{6BCAFA11-EFCF-4256-8100-7E1B510510F2}" srcOrd="0" destOrd="0" presId="urn:microsoft.com/office/officeart/2005/8/layout/orgChart1"/>
    <dgm:cxn modelId="{27601838-A8C6-409E-8DE4-1C776ABABAB5}" type="presParOf" srcId="{AAEB8C57-87EB-4FD5-AFC6-C22CBF981D9B}" destId="{A0434087-4F6F-409C-9884-6B6EDB9637C2}" srcOrd="1" destOrd="0" presId="urn:microsoft.com/office/officeart/2005/8/layout/orgChart1"/>
    <dgm:cxn modelId="{F6FCA9E3-D0C5-4C99-AECD-017706884E64}" type="presParOf" srcId="{7E705640-3578-44F9-99F9-B3FFAEEB2296}" destId="{5607EACA-B214-4E04-ACC4-FB45153FDE2B}" srcOrd="1" destOrd="0" presId="urn:microsoft.com/office/officeart/2005/8/layout/orgChart1"/>
    <dgm:cxn modelId="{EE875FDB-62EC-4E91-93EA-D19ADB1C4231}" type="presParOf" srcId="{7E705640-3578-44F9-99F9-B3FFAEEB2296}" destId="{3F4DA2F2-80BD-4EED-A045-CA2092C53BE8}" srcOrd="2" destOrd="0" presId="urn:microsoft.com/office/officeart/2005/8/layout/orgChart1"/>
    <dgm:cxn modelId="{FAC8DB81-D4E2-48BE-83A6-1ABAEB13C388}" type="presParOf" srcId="{AAB5724B-0EB2-43AC-876C-D73B974154CA}" destId="{35E720BF-A81F-4251-A0EE-7BFC54EAA2B3}" srcOrd="2" destOrd="0" presId="urn:microsoft.com/office/officeart/2005/8/layout/orgChart1"/>
    <dgm:cxn modelId="{233762BB-4322-4CD6-A2B3-E22DB975AFB4}" type="presParOf" srcId="{05535EC4-1672-472A-BC90-552367283FCB}" destId="{67776441-42F0-46AE-95B7-DD463693DB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E0CA6-1380-402A-BF54-C051DDA445CB}">
      <dsp:nvSpPr>
        <dsp:cNvPr id="0" name=""/>
        <dsp:cNvSpPr/>
      </dsp:nvSpPr>
      <dsp:spPr>
        <a:xfrm>
          <a:off x="3817758" y="1378726"/>
          <a:ext cx="1767352" cy="176756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90D356-863D-4C43-9874-55CF19D55968}">
      <dsp:nvSpPr>
        <dsp:cNvPr id="0" name=""/>
        <dsp:cNvSpPr/>
      </dsp:nvSpPr>
      <dsp:spPr>
        <a:xfrm>
          <a:off x="3698379" y="0"/>
          <a:ext cx="2025091" cy="10837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Социальная психология</a:t>
          </a:r>
          <a:endParaRPr lang="ru-RU" sz="2100" kern="1200" dirty="0"/>
        </a:p>
      </dsp:txBody>
      <dsp:txXfrm>
        <a:off x="3698379" y="0"/>
        <a:ext cx="2025091" cy="1083733"/>
      </dsp:txXfrm>
    </dsp:sp>
    <dsp:sp modelId="{CCA1FE32-E12A-4D89-B3BC-12F04DFF3558}">
      <dsp:nvSpPr>
        <dsp:cNvPr id="0" name=""/>
        <dsp:cNvSpPr/>
      </dsp:nvSpPr>
      <dsp:spPr>
        <a:xfrm>
          <a:off x="4345672" y="1628851"/>
          <a:ext cx="1767352" cy="1767569"/>
        </a:xfrm>
        <a:prstGeom prst="ellipse">
          <a:avLst/>
        </a:prstGeom>
        <a:solidFill>
          <a:schemeClr val="accent2">
            <a:alpha val="50000"/>
            <a:hueOff val="-2400000"/>
            <a:satOff val="-8334"/>
            <a:lumOff val="1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6C1A44-7EBC-42EC-8377-43749590D654}">
      <dsp:nvSpPr>
        <dsp:cNvPr id="0" name=""/>
        <dsp:cNvSpPr/>
      </dsp:nvSpPr>
      <dsp:spPr>
        <a:xfrm>
          <a:off x="6330998" y="1029546"/>
          <a:ext cx="1914631" cy="11921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Социология</a:t>
          </a:r>
          <a:endParaRPr lang="ru-RU" sz="2100" kern="1200" dirty="0"/>
        </a:p>
      </dsp:txBody>
      <dsp:txXfrm>
        <a:off x="6330998" y="1029546"/>
        <a:ext cx="1914631" cy="1192106"/>
      </dsp:txXfrm>
    </dsp:sp>
    <dsp:sp modelId="{99AE5626-BFD7-4CCB-9A5F-E458F7DB4523}">
      <dsp:nvSpPr>
        <dsp:cNvPr id="0" name=""/>
        <dsp:cNvSpPr/>
      </dsp:nvSpPr>
      <dsp:spPr>
        <a:xfrm>
          <a:off x="4473068" y="2189683"/>
          <a:ext cx="1767352" cy="1767569"/>
        </a:xfrm>
        <a:prstGeom prst="ellipse">
          <a:avLst/>
        </a:prstGeom>
        <a:solidFill>
          <a:schemeClr val="accent2">
            <a:alpha val="50000"/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2A09B2-8BEA-4CC1-B84E-A196241C770F}">
      <dsp:nvSpPr>
        <dsp:cNvPr id="0" name=""/>
        <dsp:cNvSpPr/>
      </dsp:nvSpPr>
      <dsp:spPr>
        <a:xfrm>
          <a:off x="6515097" y="2546773"/>
          <a:ext cx="1877811" cy="12733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Педагогика</a:t>
          </a:r>
          <a:endParaRPr lang="ru-RU" sz="2100" kern="1200" dirty="0"/>
        </a:p>
      </dsp:txBody>
      <dsp:txXfrm>
        <a:off x="6515097" y="2546773"/>
        <a:ext cx="1877811" cy="1273386"/>
      </dsp:txXfrm>
    </dsp:sp>
    <dsp:sp modelId="{2DF8CBB9-0C31-4B7C-AFA0-7A9B06DEF0F5}">
      <dsp:nvSpPr>
        <dsp:cNvPr id="0" name=""/>
        <dsp:cNvSpPr/>
      </dsp:nvSpPr>
      <dsp:spPr>
        <a:xfrm>
          <a:off x="4114443" y="2639432"/>
          <a:ext cx="1767352" cy="1767569"/>
        </a:xfrm>
        <a:prstGeom prst="ellipse">
          <a:avLst/>
        </a:prstGeom>
        <a:solidFill>
          <a:schemeClr val="accent2">
            <a:alpha val="50000"/>
            <a:hueOff val="-7200000"/>
            <a:satOff val="-25001"/>
            <a:lumOff val="3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0EDAD4C-12DE-4F68-B88D-10A1ECC69305}">
      <dsp:nvSpPr>
        <dsp:cNvPr id="0" name=""/>
        <dsp:cNvSpPr/>
      </dsp:nvSpPr>
      <dsp:spPr>
        <a:xfrm>
          <a:off x="5705060" y="4253653"/>
          <a:ext cx="2025091" cy="116501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Психология здоровья</a:t>
          </a:r>
          <a:endParaRPr lang="ru-RU" sz="2100" kern="1200" dirty="0"/>
        </a:p>
      </dsp:txBody>
      <dsp:txXfrm>
        <a:off x="5705060" y="4253653"/>
        <a:ext cx="2025091" cy="1165013"/>
      </dsp:txXfrm>
    </dsp:sp>
    <dsp:sp modelId="{C631F14A-2CBD-49B7-A368-ECA95020172D}">
      <dsp:nvSpPr>
        <dsp:cNvPr id="0" name=""/>
        <dsp:cNvSpPr/>
      </dsp:nvSpPr>
      <dsp:spPr>
        <a:xfrm>
          <a:off x="3540054" y="2639432"/>
          <a:ext cx="1767352" cy="1767569"/>
        </a:xfrm>
        <a:prstGeom prst="ellipse">
          <a:avLst/>
        </a:prstGeom>
        <a:solidFill>
          <a:schemeClr val="accent2">
            <a:alpha val="50000"/>
            <a:hueOff val="-9600000"/>
            <a:satOff val="-33335"/>
            <a:lumOff val="4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C5FC0E-14D9-47CC-B9AB-95C5088187E9}">
      <dsp:nvSpPr>
        <dsp:cNvPr id="0" name=""/>
        <dsp:cNvSpPr/>
      </dsp:nvSpPr>
      <dsp:spPr>
        <a:xfrm>
          <a:off x="1691697" y="4253653"/>
          <a:ext cx="2025091" cy="116501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Клиническая психология</a:t>
          </a:r>
          <a:endParaRPr lang="ru-RU" sz="2100" kern="1200" dirty="0"/>
        </a:p>
      </dsp:txBody>
      <dsp:txXfrm>
        <a:off x="1691697" y="4253653"/>
        <a:ext cx="2025091" cy="1165013"/>
      </dsp:txXfrm>
    </dsp:sp>
    <dsp:sp modelId="{3FAA68EF-6BE8-4858-91C5-D3F0ECC272F4}">
      <dsp:nvSpPr>
        <dsp:cNvPr id="0" name=""/>
        <dsp:cNvSpPr/>
      </dsp:nvSpPr>
      <dsp:spPr>
        <a:xfrm>
          <a:off x="3181428" y="2189683"/>
          <a:ext cx="1767352" cy="1767569"/>
        </a:xfrm>
        <a:prstGeom prst="ellipse">
          <a:avLst/>
        </a:prstGeom>
        <a:solidFill>
          <a:schemeClr val="accent2">
            <a:alpha val="50000"/>
            <a:hueOff val="-12000000"/>
            <a:satOff val="-41669"/>
            <a:lumOff val="5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5CC788D-FDE8-484B-8518-154024F7DC4B}">
      <dsp:nvSpPr>
        <dsp:cNvPr id="0" name=""/>
        <dsp:cNvSpPr/>
      </dsp:nvSpPr>
      <dsp:spPr>
        <a:xfrm>
          <a:off x="1028940" y="2546773"/>
          <a:ext cx="1877811" cy="127338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Общественное здоровье</a:t>
          </a:r>
          <a:endParaRPr lang="ru-RU" sz="2100" kern="1200" dirty="0"/>
        </a:p>
      </dsp:txBody>
      <dsp:txXfrm>
        <a:off x="1028940" y="2546773"/>
        <a:ext cx="1877811" cy="1273386"/>
      </dsp:txXfrm>
    </dsp:sp>
    <dsp:sp modelId="{C97EEDC7-43E6-4BA0-AAC4-BFADFA02572D}">
      <dsp:nvSpPr>
        <dsp:cNvPr id="0" name=""/>
        <dsp:cNvSpPr/>
      </dsp:nvSpPr>
      <dsp:spPr>
        <a:xfrm>
          <a:off x="3308825" y="1628851"/>
          <a:ext cx="1767352" cy="1767569"/>
        </a:xfrm>
        <a:prstGeom prst="ellipse">
          <a:avLst/>
        </a:prstGeom>
        <a:solidFill>
          <a:schemeClr val="accent2">
            <a:alpha val="50000"/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59AB2E-DBC1-4D87-BCC1-68823777F51A}">
      <dsp:nvSpPr>
        <dsp:cNvPr id="0" name=""/>
        <dsp:cNvSpPr/>
      </dsp:nvSpPr>
      <dsp:spPr>
        <a:xfrm>
          <a:off x="1176220" y="1029546"/>
          <a:ext cx="1914631" cy="11921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Психология здоровья</a:t>
          </a:r>
          <a:endParaRPr lang="ru-RU" sz="2100" kern="1200" dirty="0"/>
        </a:p>
      </dsp:txBody>
      <dsp:txXfrm>
        <a:off x="1176220" y="1029546"/>
        <a:ext cx="1914631" cy="11921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7D25D9-626B-4ACA-ACD0-515C1145910E}">
      <dsp:nvSpPr>
        <dsp:cNvPr id="0" name=""/>
        <dsp:cNvSpPr/>
      </dsp:nvSpPr>
      <dsp:spPr>
        <a:xfrm>
          <a:off x="0" y="141414"/>
          <a:ext cx="2661694" cy="133084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Уровневые показатели здоровья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0" y="141414"/>
        <a:ext cx="2661694" cy="1330847"/>
      </dsp:txXfrm>
    </dsp:sp>
    <dsp:sp modelId="{8E15146D-EBF5-4723-B75C-8017E22817EA}">
      <dsp:nvSpPr>
        <dsp:cNvPr id="0" name=""/>
        <dsp:cNvSpPr/>
      </dsp:nvSpPr>
      <dsp:spPr>
        <a:xfrm>
          <a:off x="266169" y="1472261"/>
          <a:ext cx="267470" cy="1072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742"/>
              </a:lnTo>
              <a:lnTo>
                <a:pt x="267470" y="1072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9A106-538E-468A-AE8F-942F5F773C84}">
      <dsp:nvSpPr>
        <dsp:cNvPr id="0" name=""/>
        <dsp:cNvSpPr/>
      </dsp:nvSpPr>
      <dsp:spPr>
        <a:xfrm>
          <a:off x="533639" y="1879580"/>
          <a:ext cx="2129355" cy="1330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Физическое здоровье </a:t>
          </a:r>
          <a:r>
            <a:rPr lang="ru-RU" sz="2000" kern="1200" dirty="0" smtClean="0"/>
            <a:t>(субъективное, объективное)</a:t>
          </a:r>
          <a:endParaRPr lang="ru-RU" sz="2000" kern="1200" dirty="0"/>
        </a:p>
      </dsp:txBody>
      <dsp:txXfrm>
        <a:off x="533639" y="1879580"/>
        <a:ext cx="2129355" cy="1330847"/>
      </dsp:txXfrm>
    </dsp:sp>
    <dsp:sp modelId="{0B4578B0-59CE-46A7-B016-4326C1D14D1A}">
      <dsp:nvSpPr>
        <dsp:cNvPr id="0" name=""/>
        <dsp:cNvSpPr/>
      </dsp:nvSpPr>
      <dsp:spPr>
        <a:xfrm>
          <a:off x="266169" y="1472261"/>
          <a:ext cx="267470" cy="2999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9609"/>
              </a:lnTo>
              <a:lnTo>
                <a:pt x="267470" y="2999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D415A-5CFA-4CF7-9B13-33D06EF5A0A7}">
      <dsp:nvSpPr>
        <dsp:cNvPr id="0" name=""/>
        <dsp:cNvSpPr/>
      </dsp:nvSpPr>
      <dsp:spPr>
        <a:xfrm>
          <a:off x="533639" y="3543139"/>
          <a:ext cx="2129355" cy="1857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Субъективное благополучие: </a:t>
          </a:r>
          <a:r>
            <a:rPr lang="ru-RU" sz="1800" kern="1200" dirty="0" smtClean="0"/>
            <a:t>психологическое, аффективное, когнитивное, социальное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33639" y="3543139"/>
        <a:ext cx="2129355" cy="18574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97A13D-1684-4D45-BE97-64BB784F7521}">
      <dsp:nvSpPr>
        <dsp:cNvPr id="0" name=""/>
        <dsp:cNvSpPr/>
      </dsp:nvSpPr>
      <dsp:spPr>
        <a:xfrm>
          <a:off x="3398777" y="1511"/>
          <a:ext cx="5098166" cy="11987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Автономия, личностный рост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Позитивные отношения, наличие цели,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Принятие себя, мастерство</a:t>
          </a:r>
          <a:endParaRPr lang="ru-RU" sz="1800" kern="1200" dirty="0"/>
        </a:p>
      </dsp:txBody>
      <dsp:txXfrm>
        <a:off x="3398777" y="1511"/>
        <a:ext cx="5098166" cy="1198740"/>
      </dsp:txXfrm>
    </dsp:sp>
    <dsp:sp modelId="{6290ABDD-9B9D-460E-9023-F40B8CEAAF82}">
      <dsp:nvSpPr>
        <dsp:cNvPr id="0" name=""/>
        <dsp:cNvSpPr/>
      </dsp:nvSpPr>
      <dsp:spPr>
        <a:xfrm>
          <a:off x="0" y="1511"/>
          <a:ext cx="3398777" cy="119874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Психологическое благополучие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0" y="1511"/>
        <a:ext cx="3398777" cy="1198740"/>
      </dsp:txXfrm>
    </dsp:sp>
    <dsp:sp modelId="{7847BBC9-594D-487F-930C-2C609794B95C}">
      <dsp:nvSpPr>
        <dsp:cNvPr id="0" name=""/>
        <dsp:cNvSpPr/>
      </dsp:nvSpPr>
      <dsp:spPr>
        <a:xfrm>
          <a:off x="3346813" y="1320125"/>
          <a:ext cx="5148988" cy="11987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Настроение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Уровень спокойствия, активности, бодрости</a:t>
          </a:r>
          <a:endParaRPr lang="ru-RU" sz="2000" kern="1200" dirty="0"/>
        </a:p>
      </dsp:txBody>
      <dsp:txXfrm>
        <a:off x="3346813" y="1320125"/>
        <a:ext cx="5148988" cy="1198740"/>
      </dsp:txXfrm>
    </dsp:sp>
    <dsp:sp modelId="{516AC797-391E-4D1E-9F2D-B0DBAD6F92BA}">
      <dsp:nvSpPr>
        <dsp:cNvPr id="0" name=""/>
        <dsp:cNvSpPr/>
      </dsp:nvSpPr>
      <dsp:spPr>
        <a:xfrm>
          <a:off x="33611" y="1327113"/>
          <a:ext cx="3345671" cy="1198740"/>
        </a:xfrm>
        <a:prstGeom prst="roundRect">
          <a:avLst/>
        </a:prstGeom>
        <a:solidFill>
          <a:srgbClr val="FC99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Аффективное благополучие </a:t>
          </a:r>
          <a:r>
            <a:rPr lang="en-US" sz="2500" kern="1200" dirty="0" smtClean="0">
              <a:solidFill>
                <a:schemeClr val="tx1"/>
              </a:solidFill>
            </a:rPr>
            <a:t>(ABW)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33611" y="1327113"/>
        <a:ext cx="3345671" cy="1198740"/>
      </dsp:txXfrm>
    </dsp:sp>
    <dsp:sp modelId="{34F5CAA5-0ADB-4118-8D82-2739E2B5B823}">
      <dsp:nvSpPr>
        <dsp:cNvPr id="0" name=""/>
        <dsp:cNvSpPr/>
      </dsp:nvSpPr>
      <dsp:spPr>
        <a:xfrm>
          <a:off x="3398777" y="2638739"/>
          <a:ext cx="5098166" cy="11987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Удовлетворенность и оценка жизни в целом и отдельных доменов (здоровье, отношения, финансы, учеба, перспективы</a:t>
          </a:r>
          <a:r>
            <a:rPr lang="ru-RU" sz="1600" kern="1200" dirty="0" smtClean="0"/>
            <a:t>)</a:t>
          </a:r>
          <a:endParaRPr lang="ru-RU" sz="1600" kern="1200" dirty="0"/>
        </a:p>
      </dsp:txBody>
      <dsp:txXfrm>
        <a:off x="3398777" y="2638739"/>
        <a:ext cx="5098166" cy="1198740"/>
      </dsp:txXfrm>
    </dsp:sp>
    <dsp:sp modelId="{80CC7135-53A5-4366-9422-5677D55F3D9E}">
      <dsp:nvSpPr>
        <dsp:cNvPr id="0" name=""/>
        <dsp:cNvSpPr/>
      </dsp:nvSpPr>
      <dsp:spPr>
        <a:xfrm>
          <a:off x="0" y="2638739"/>
          <a:ext cx="3398777" cy="119874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Когнитивное благополучие</a:t>
          </a:r>
          <a:r>
            <a:rPr lang="en-US" sz="2500" kern="1200" dirty="0" smtClean="0">
              <a:solidFill>
                <a:schemeClr val="tx1"/>
              </a:solidFill>
            </a:rPr>
            <a:t> (CWB)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0" y="2638739"/>
        <a:ext cx="3398777" cy="1198740"/>
      </dsp:txXfrm>
    </dsp:sp>
    <dsp:sp modelId="{E007DB43-F11A-440E-BD7D-BB18D1FE8827}">
      <dsp:nvSpPr>
        <dsp:cNvPr id="0" name=""/>
        <dsp:cNvSpPr/>
      </dsp:nvSpPr>
      <dsp:spPr>
        <a:xfrm>
          <a:off x="3398777" y="3957353"/>
          <a:ext cx="5098166" cy="11987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Показатели успешности в различных областях</a:t>
          </a:r>
          <a:endParaRPr lang="ru-RU" sz="2000" i="1" kern="1200" dirty="0"/>
        </a:p>
      </dsp:txBody>
      <dsp:txXfrm>
        <a:off x="3398777" y="3957353"/>
        <a:ext cx="5098166" cy="1198740"/>
      </dsp:txXfrm>
    </dsp:sp>
    <dsp:sp modelId="{266C8D8C-7332-43AE-A238-F1DC8D007816}">
      <dsp:nvSpPr>
        <dsp:cNvPr id="0" name=""/>
        <dsp:cNvSpPr/>
      </dsp:nvSpPr>
      <dsp:spPr>
        <a:xfrm>
          <a:off x="0" y="3957353"/>
          <a:ext cx="3398777" cy="119874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chemeClr val="tx1"/>
              </a:solidFill>
            </a:rPr>
            <a:t>Социальное благополучие </a:t>
          </a:r>
          <a:endParaRPr lang="ru-RU" sz="2500" b="0" kern="1200" dirty="0">
            <a:solidFill>
              <a:schemeClr val="tx1"/>
            </a:solidFill>
          </a:endParaRPr>
        </a:p>
      </dsp:txBody>
      <dsp:txXfrm>
        <a:off x="0" y="3957353"/>
        <a:ext cx="3398777" cy="11987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650BE6-A194-4982-817A-048F0D3E357F}">
      <dsp:nvSpPr>
        <dsp:cNvPr id="0" name=""/>
        <dsp:cNvSpPr/>
      </dsp:nvSpPr>
      <dsp:spPr>
        <a:xfrm rot="5400000">
          <a:off x="6793212" y="-2637964"/>
          <a:ext cx="1397000" cy="70510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контекстные переменные, связанные, в том числе, с материальным благосостоянием</a:t>
          </a:r>
          <a:endParaRPr lang="ru-RU" sz="2400" kern="1200" dirty="0"/>
        </a:p>
      </dsp:txBody>
      <dsp:txXfrm rot="5400000">
        <a:off x="6793212" y="-2637964"/>
        <a:ext cx="1397000" cy="7051023"/>
      </dsp:txXfrm>
    </dsp:sp>
    <dsp:sp modelId="{6FC9AA58-09FF-4BD2-8F22-79DFBEB4EB1D}">
      <dsp:nvSpPr>
        <dsp:cNvPr id="0" name=""/>
        <dsp:cNvSpPr/>
      </dsp:nvSpPr>
      <dsp:spPr>
        <a:xfrm>
          <a:off x="0" y="2645"/>
          <a:ext cx="3966200" cy="174625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Уровень среды</a:t>
          </a:r>
          <a:endParaRPr lang="ru-RU" sz="3200" kern="1200" dirty="0"/>
        </a:p>
      </dsp:txBody>
      <dsp:txXfrm>
        <a:off x="0" y="2645"/>
        <a:ext cx="3966200" cy="1746250"/>
      </dsp:txXfrm>
    </dsp:sp>
    <dsp:sp modelId="{76483D6D-CCA3-4037-86D8-5FC9DCF6BD3B}">
      <dsp:nvSpPr>
        <dsp:cNvPr id="0" name=""/>
        <dsp:cNvSpPr/>
      </dsp:nvSpPr>
      <dsp:spPr>
        <a:xfrm rot="5400000">
          <a:off x="6793212" y="-816178"/>
          <a:ext cx="1397000" cy="70510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семья, сверстники, школа,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общество,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макросистема</a:t>
          </a:r>
          <a:endParaRPr lang="ru-RU" sz="2400" kern="1200" dirty="0"/>
        </a:p>
      </dsp:txBody>
      <dsp:txXfrm rot="5400000">
        <a:off x="6793212" y="-816178"/>
        <a:ext cx="1397000" cy="7051023"/>
      </dsp:txXfrm>
    </dsp:sp>
    <dsp:sp modelId="{6E6D7F66-9F7B-48BD-8683-9AE076BCBC97}">
      <dsp:nvSpPr>
        <dsp:cNvPr id="0" name=""/>
        <dsp:cNvSpPr/>
      </dsp:nvSpPr>
      <dsp:spPr>
        <a:xfrm>
          <a:off x="0" y="1836208"/>
          <a:ext cx="3966200" cy="174625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Уровень отношений</a:t>
          </a:r>
          <a:endParaRPr lang="ru-RU" sz="3200" kern="1200" dirty="0"/>
        </a:p>
      </dsp:txBody>
      <dsp:txXfrm>
        <a:off x="0" y="1836208"/>
        <a:ext cx="3966200" cy="1746250"/>
      </dsp:txXfrm>
    </dsp:sp>
    <dsp:sp modelId="{FE1D0379-C04E-4F25-919C-A751F78A6DAA}">
      <dsp:nvSpPr>
        <dsp:cNvPr id="0" name=""/>
        <dsp:cNvSpPr/>
      </dsp:nvSpPr>
      <dsp:spPr>
        <a:xfrm rot="5400000">
          <a:off x="6793212" y="1017384"/>
          <a:ext cx="1397000" cy="70510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физическое здоровье и безопасность;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познавательное развитие и образование;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социальное развитие и поведение;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субъективное благополучие</a:t>
          </a:r>
          <a:endParaRPr lang="ru-RU" sz="2400" kern="1200" dirty="0"/>
        </a:p>
      </dsp:txBody>
      <dsp:txXfrm rot="5400000">
        <a:off x="6793212" y="1017384"/>
        <a:ext cx="1397000" cy="7051023"/>
      </dsp:txXfrm>
    </dsp:sp>
    <dsp:sp modelId="{BB73DF43-E7B8-479F-8DC6-24B962E9EB6A}">
      <dsp:nvSpPr>
        <dsp:cNvPr id="0" name=""/>
        <dsp:cNvSpPr/>
      </dsp:nvSpPr>
      <dsp:spPr>
        <a:xfrm>
          <a:off x="0" y="3669771"/>
          <a:ext cx="3966200" cy="174625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Индивидуальный уровень</a:t>
          </a:r>
          <a:endParaRPr lang="ru-RU" sz="3200" kern="1200" dirty="0"/>
        </a:p>
      </dsp:txBody>
      <dsp:txXfrm>
        <a:off x="0" y="3669771"/>
        <a:ext cx="3966200" cy="17462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6A2C02-A258-4D68-962B-7E87FAF06F31}">
      <dsp:nvSpPr>
        <dsp:cNvPr id="0" name=""/>
        <dsp:cNvSpPr/>
      </dsp:nvSpPr>
      <dsp:spPr>
        <a:xfrm>
          <a:off x="8401793" y="3085164"/>
          <a:ext cx="91440" cy="534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95EAA-72A9-478C-9508-40052DD7D99B}">
      <dsp:nvSpPr>
        <dsp:cNvPr id="0" name=""/>
        <dsp:cNvSpPr/>
      </dsp:nvSpPr>
      <dsp:spPr>
        <a:xfrm>
          <a:off x="5364955" y="1276390"/>
          <a:ext cx="3082557" cy="534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94"/>
              </a:lnTo>
              <a:lnTo>
                <a:pt x="3082557" y="267494"/>
              </a:lnTo>
              <a:lnTo>
                <a:pt x="3082557" y="53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739A4-055A-4CA1-8D6D-FB1EF90CE101}">
      <dsp:nvSpPr>
        <dsp:cNvPr id="0" name=""/>
        <dsp:cNvSpPr/>
      </dsp:nvSpPr>
      <dsp:spPr>
        <a:xfrm>
          <a:off x="5319235" y="1276390"/>
          <a:ext cx="91440" cy="534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8F381-779D-46A4-AF55-671399C8133A}">
      <dsp:nvSpPr>
        <dsp:cNvPr id="0" name=""/>
        <dsp:cNvSpPr/>
      </dsp:nvSpPr>
      <dsp:spPr>
        <a:xfrm>
          <a:off x="2236678" y="3085164"/>
          <a:ext cx="91440" cy="534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96DE7-5C2C-45EB-AFBA-F2AC6952DD68}">
      <dsp:nvSpPr>
        <dsp:cNvPr id="0" name=""/>
        <dsp:cNvSpPr/>
      </dsp:nvSpPr>
      <dsp:spPr>
        <a:xfrm>
          <a:off x="2282398" y="1276390"/>
          <a:ext cx="3082557" cy="534989"/>
        </a:xfrm>
        <a:custGeom>
          <a:avLst/>
          <a:gdLst/>
          <a:ahLst/>
          <a:cxnLst/>
          <a:rect l="0" t="0" r="0" b="0"/>
          <a:pathLst>
            <a:path>
              <a:moveTo>
                <a:pt x="3082557" y="0"/>
              </a:moveTo>
              <a:lnTo>
                <a:pt x="3082557" y="267494"/>
              </a:lnTo>
              <a:lnTo>
                <a:pt x="0" y="267494"/>
              </a:lnTo>
              <a:lnTo>
                <a:pt x="0" y="53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879F9-5079-4FBA-8FC1-65A52A112E21}">
      <dsp:nvSpPr>
        <dsp:cNvPr id="0" name=""/>
        <dsp:cNvSpPr/>
      </dsp:nvSpPr>
      <dsp:spPr>
        <a:xfrm>
          <a:off x="4091171" y="2606"/>
          <a:ext cx="2547568" cy="127378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ЗДОРОВЬЕ</a:t>
          </a:r>
          <a:endParaRPr kumimoji="0" lang="en-GB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sp:txBody>
      <dsp:txXfrm>
        <a:off x="4091171" y="2606"/>
        <a:ext cx="2547568" cy="1273784"/>
      </dsp:txXfrm>
    </dsp:sp>
    <dsp:sp modelId="{BBA55074-D355-4029-8EA3-8852A637177A}">
      <dsp:nvSpPr>
        <dsp:cNvPr id="0" name=""/>
        <dsp:cNvSpPr/>
      </dsp:nvSpPr>
      <dsp:spPr>
        <a:xfrm>
          <a:off x="1008614" y="1811379"/>
          <a:ext cx="2547568" cy="1273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Позитивные критерии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sp:txBody>
      <dsp:txXfrm>
        <a:off x="1008614" y="1811379"/>
        <a:ext cx="2547568" cy="1273784"/>
      </dsp:txXfrm>
    </dsp:sp>
    <dsp:sp modelId="{47983824-4BC2-4AF8-A570-FEEA5E861FDE}">
      <dsp:nvSpPr>
        <dsp:cNvPr id="0" name=""/>
        <dsp:cNvSpPr/>
      </dsp:nvSpPr>
      <dsp:spPr>
        <a:xfrm>
          <a:off x="1008614" y="3620153"/>
          <a:ext cx="2547568" cy="1273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Благополучие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en-GB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</a:t>
          </a:r>
          <a:r>
            <a:rPr kumimoji="0" lang="en-GB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субъективное и объективное</a:t>
          </a:r>
          <a:r>
            <a:rPr kumimoji="0" lang="en-GB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)</a:t>
          </a:r>
        </a:p>
      </dsp:txBody>
      <dsp:txXfrm>
        <a:off x="1008614" y="3620153"/>
        <a:ext cx="2547568" cy="1273784"/>
      </dsp:txXfrm>
    </dsp:sp>
    <dsp:sp modelId="{0C2C41A8-3E3F-40BB-B185-CB9FC22103FC}">
      <dsp:nvSpPr>
        <dsp:cNvPr id="0" name=""/>
        <dsp:cNvSpPr/>
      </dsp:nvSpPr>
      <dsp:spPr>
        <a:xfrm>
          <a:off x="4091171" y="1811379"/>
          <a:ext cx="2547568" cy="1273784"/>
        </a:xfrm>
        <a:prstGeom prst="rect">
          <a:avLst/>
        </a:prstGeom>
        <a:solidFill>
          <a:srgbClr val="E98D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Физическое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 Психическое</a:t>
          </a:r>
          <a:r>
            <a:rPr kumimoji="0" lang="en-GB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  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Социальное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sp:txBody>
      <dsp:txXfrm>
        <a:off x="4091171" y="1811379"/>
        <a:ext cx="2547568" cy="1273784"/>
      </dsp:txXfrm>
    </dsp:sp>
    <dsp:sp modelId="{BAB85E22-47FA-4C31-AC73-89DEAB81E833}">
      <dsp:nvSpPr>
        <dsp:cNvPr id="0" name=""/>
        <dsp:cNvSpPr/>
      </dsp:nvSpPr>
      <dsp:spPr>
        <a:xfrm>
          <a:off x="7173729" y="1811379"/>
          <a:ext cx="2547568" cy="1273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Негативные критерии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sp:txBody>
      <dsp:txXfrm>
        <a:off x="7173729" y="1811379"/>
        <a:ext cx="2547568" cy="1273784"/>
      </dsp:txXfrm>
    </dsp:sp>
    <dsp:sp modelId="{6BCAFA11-EFCF-4256-8100-7E1B510510F2}">
      <dsp:nvSpPr>
        <dsp:cNvPr id="0" name=""/>
        <dsp:cNvSpPr/>
      </dsp:nvSpPr>
      <dsp:spPr>
        <a:xfrm>
          <a:off x="7173729" y="3620153"/>
          <a:ext cx="2547568" cy="1273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bg2"/>
            </a:buClr>
            <a:buSzPct val="75000"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Плохое самочувствие, болезни, инвалидность </a:t>
          </a:r>
        </a:p>
      </dsp:txBody>
      <dsp:txXfrm>
        <a:off x="7173729" y="3620153"/>
        <a:ext cx="2547568" cy="1273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69B9A1-BF95-4F30-ACF4-A0432B379141}" type="datetimeFigureOut">
              <a:rPr lang="ru-RU"/>
              <a:pPr>
                <a:defRPr/>
              </a:pPr>
              <a:t>27.10.2018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2924F6E-B3F8-420F-953E-F6CB2271F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633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D6179-B955-4CF2-ACE6-BDE8DACCAF4F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959AE-77C4-4C37-9C88-CA62E1D581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03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Междисциплинарный состав научно-исследовательского коллектива: социальные и клинические психологи, социологи, педагоги. 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ввели</a:t>
            </a:r>
            <a:r>
              <a:rPr lang="ru-RU" baseline="0" dirty="0" smtClean="0"/>
              <a:t> готовность к обращению за помощью, то есть готовность к обращению к социальным и средовым ресурсам как потенциально важный и пока недооцененный фактор: в среде могут иметься необходимые ресурсы (например, психологическая служба и пр.), однако связь между человеком и ресурсом может быть не сформирована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Предлагаю убрать</a:t>
            </a:r>
          </a:p>
          <a:p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959AE-77C4-4C37-9C88-CA62E1D581B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Предлагаю убрать</a:t>
            </a: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7C47276-1995-4E97-9A96-7C18BA10802D}" type="slidenum">
              <a:rPr lang="ru-RU" smtClean="0"/>
              <a:pPr eaLnBrk="1" hangingPunct="1"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00088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7B0F9-C021-4730-99A5-88ACB1B02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21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5BCF9-45D1-4CA1-9126-B67FEE545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10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14A51-0B9C-4646-916A-A8D983EFD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025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276872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8037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0BAEA-824D-4BFF-B1BC-6FCC68C9A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052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5577-965C-4F68-81A6-0A0099207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50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71E2E-67AB-4CB6-9C04-CB34E1B72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799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358DD-0DA5-4E38-9A19-3F6EE550A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93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7E33-2395-4216-9677-6C32897EB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57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CDD8-B829-4A2F-B47B-9B3310E01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75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5E7E-608C-4CC6-A533-17F625BEA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5AF1B-78C5-404F-B0BC-E32254BF8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012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BCFC2E-842B-4EE4-897F-36C1660B5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9" y="2929435"/>
            <a:ext cx="3854171" cy="331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9376" y="1916832"/>
            <a:ext cx="11353261" cy="42484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ЦВЕТКОВА</a:t>
            </a:r>
            <a:b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Лариса Александровна</a:t>
            </a:r>
            <a:b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член корр. РАО, доктор психол. наук, профессор, 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главный внештатный медицинский психолог по СЗФО РФ, проректор по научной работе РГПУ им. А. И. Герцена</a:t>
            </a:r>
            <a: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руководитель проекта № 17-29-02438 «Психологические, социальные и средовые ресурсы здоровья учащихся разных ступеней образования в современной России (грант РФФИ)</a:t>
            </a:r>
            <a:endParaRPr lang="ru-RU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1" cy="136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219458"/>
            <a:ext cx="10341024" cy="95410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700" b="1" i="1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РОССИЙСКИЙ ГОСУДАРСТВЕННЫЙ ПЕДАГОГИЧЕСКИЙ </a:t>
            </a:r>
            <a:endParaRPr lang="en-US" sz="2700" b="1" i="1" cap="all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700" b="1" i="1" cap="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УНИВЕРСИТЕТ ИМ. А. И. ГЕРЦЕНА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2662" y="5950063"/>
            <a:ext cx="7584843" cy="90793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endParaRPr lang="ru-RU" sz="2700" i="1" spc="-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+mj-cs"/>
              </a:rPr>
              <a:t>29</a:t>
            </a:r>
            <a:r>
              <a:rPr lang="ru-RU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+mj-cs"/>
              </a:rPr>
              <a:t> октября 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+mj-cs"/>
              </a:rPr>
              <a:t>2018 </a:t>
            </a:r>
            <a:r>
              <a:rPr lang="ru-RU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+mj-ea"/>
                <a:cs typeface="+mj-cs"/>
              </a:rPr>
              <a:t>г., Москва</a:t>
            </a:r>
          </a:p>
        </p:txBody>
      </p:sp>
    </p:spTree>
    <p:extLst>
      <p:ext uri="{BB962C8B-B14F-4D97-AF65-F5344CB8AC3E}">
        <p14:creationId xmlns="" xmlns:p14="http://schemas.microsoft.com/office/powerpoint/2010/main" val="27118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52" y="0"/>
            <a:ext cx="11319048" cy="836712"/>
          </a:xfrm>
        </p:spPr>
        <p:txBody>
          <a:bodyPr/>
          <a:lstStyle/>
          <a:p>
            <a:r>
              <a:rPr lang="ru-RU" sz="3200" b="1" dirty="0" smtClean="0"/>
              <a:t>С</a:t>
            </a:r>
            <a:r>
              <a:rPr lang="ru-RU" sz="3200" b="1" i="1" dirty="0" smtClean="0"/>
              <a:t>убъективное благополучие – сложный конструкт</a:t>
            </a:r>
            <a:endParaRPr lang="ru-RU" sz="32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51384" y="980728"/>
          <a:ext cx="8496944" cy="5157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Улыбающееся лицо 6"/>
          <p:cNvSpPr/>
          <p:nvPr/>
        </p:nvSpPr>
        <p:spPr>
          <a:xfrm>
            <a:off x="8976320" y="2060848"/>
            <a:ext cx="3024336" cy="28083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120336" y="4869160"/>
            <a:ext cx="3071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WELL-BEING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64704"/>
          </a:xfrm>
        </p:spPr>
        <p:txBody>
          <a:bodyPr/>
          <a:lstStyle/>
          <a:p>
            <a:r>
              <a:rPr lang="ru-RU" sz="2400" b="1" dirty="0" smtClean="0"/>
              <a:t>Концептуальная платформа трехуровневой структуры благополучия</a:t>
            </a:r>
            <a:br>
              <a:rPr lang="ru-RU" sz="2400" b="1" dirty="0" smtClean="0"/>
            </a:b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00B050"/>
                </a:solidFill>
              </a:rPr>
              <a:t>Исследовательский центр ЮНИСЕФ «</a:t>
            </a:r>
            <a:r>
              <a:rPr lang="ru-RU" sz="2400" i="1" dirty="0" err="1" smtClean="0">
                <a:solidFill>
                  <a:srgbClr val="00B050"/>
                </a:solidFill>
              </a:rPr>
              <a:t>Инноченти</a:t>
            </a:r>
            <a:r>
              <a:rPr lang="ru-RU" sz="2400" i="1" dirty="0" smtClean="0">
                <a:solidFill>
                  <a:srgbClr val="00B050"/>
                </a:solidFill>
              </a:rPr>
              <a:t>» </a:t>
            </a:r>
            <a:endParaRPr lang="ru-RU" sz="24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51384" y="836712"/>
          <a:ext cx="110172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127448" y="188640"/>
            <a:ext cx="10585176" cy="70609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Теоретическая рамка исследования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755651" cy="6858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127448" y="1196753"/>
            <a:ext cx="10801200" cy="1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1127448" y="1268760"/>
            <a:ext cx="108012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82663" y="1412776"/>
          <a:ext cx="10729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Line 23"/>
          <p:cNvSpPr>
            <a:spLocks noChangeShapeType="1"/>
          </p:cNvSpPr>
          <p:nvPr/>
        </p:nvSpPr>
        <p:spPr bwMode="auto">
          <a:xfrm flipV="1">
            <a:off x="2855640" y="1772816"/>
            <a:ext cx="2304256" cy="13681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7536160" y="1772816"/>
            <a:ext cx="2520280" cy="13681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 flipV="1">
            <a:off x="4511824" y="3861048"/>
            <a:ext cx="648072" cy="1440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7608168" y="3789040"/>
            <a:ext cx="576064" cy="1440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1384" y="1268760"/>
            <a:ext cx="10972800" cy="478539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Проведение масштабного эмпирического исследования в трех регионах России: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Северо-Западный </a:t>
            </a:r>
            <a:r>
              <a:rPr lang="ru-RU" sz="2400" dirty="0" smtClean="0"/>
              <a:t>(г. Санкт-Петербург; г. Калининград. Координатор: Балтийский федеральный университет имени </a:t>
            </a:r>
            <a:r>
              <a:rPr lang="ru-RU" sz="2400" dirty="0" err="1" smtClean="0"/>
              <a:t>Иммануила</a:t>
            </a:r>
            <a:r>
              <a:rPr lang="ru-RU" sz="2400" dirty="0" smtClean="0"/>
              <a:t> Канта),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Сибирский</a:t>
            </a:r>
            <a:r>
              <a:rPr lang="ru-RU" sz="2400" dirty="0" smtClean="0"/>
              <a:t> (г. Новосибирск. Координатор: ФГБОУ ВО «Новосибирский государственный педагогический университет»),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Дальневосточный</a:t>
            </a:r>
            <a:r>
              <a:rPr lang="ru-RU" sz="2400" dirty="0" smtClean="0"/>
              <a:t> (г. Петропавловск-Камчатский. Координатор: КГАУ ДПО «Камчатский институт развития образования»).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Благодарности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Доклад подготовлен в рамках работы по гранту РФФИ, № 17-29-02438\17, «Психологические, социальные и средовые ресурсы здоровья учащихся разных ступеней образования в современной России», 2017–2019 гг.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639618" y="2132858"/>
            <a:ext cx="77755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СПАСИБО</a:t>
            </a:r>
          </a:p>
          <a:p>
            <a:pPr algn="ctr">
              <a:defRPr/>
            </a:pPr>
            <a:r>
              <a:rPr lang="ru-RU" sz="4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ЗА ВНИМАНИЕ</a:t>
            </a:r>
            <a:r>
              <a:rPr lang="ru-RU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!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19736" y="4509120"/>
            <a:ext cx="8136904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ЦВЕТКОВА</a:t>
            </a:r>
          </a:p>
          <a:p>
            <a:pPr algn="r"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Лариса Александровна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ltsvetkova@herzen.spb.ru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755651" cy="6858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определить характер влияния инвариантных и вариативных психологических и социальных характеристик на психическое и физическое здоровье учащихся подростков и молодежи 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Междисциплинарность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38216" y="1214422"/>
          <a:ext cx="942185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проекта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3392" y="1340768"/>
            <a:ext cx="10972800" cy="511256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 – теоретико-методологический</a:t>
            </a:r>
          </a:p>
          <a:p>
            <a:pPr>
              <a:buNone/>
            </a:pPr>
            <a:r>
              <a:rPr lang="ru-RU" sz="2400" dirty="0" smtClean="0"/>
              <a:t>Р</a:t>
            </a:r>
            <a:r>
              <a:rPr lang="ru-RU" sz="2400" dirty="0" smtClean="0"/>
              <a:t>азработка </a:t>
            </a:r>
            <a:r>
              <a:rPr lang="ru-RU" sz="2400" dirty="0" smtClean="0"/>
              <a:t>интегральной </a:t>
            </a:r>
            <a:r>
              <a:rPr lang="ru-RU" sz="2400" dirty="0" err="1" smtClean="0"/>
              <a:t>разноуровневой</a:t>
            </a:r>
            <a:r>
              <a:rPr lang="ru-RU" sz="2400" dirty="0" smtClean="0"/>
              <a:t> ресурсной модели здоровья учащейся молодежи.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эмпирический</a:t>
            </a:r>
          </a:p>
          <a:p>
            <a:pPr>
              <a:buNone/>
            </a:pPr>
            <a:r>
              <a:rPr lang="ru-RU" sz="2400" dirty="0" smtClean="0"/>
              <a:t>Реализация  масштабного эмпирического </a:t>
            </a:r>
            <a:r>
              <a:rPr lang="ru-RU" sz="2400" dirty="0" err="1" smtClean="0"/>
              <a:t>кросс-секционного</a:t>
            </a:r>
            <a:r>
              <a:rPr lang="ru-RU" sz="2400" dirty="0" smtClean="0"/>
              <a:t> исследования, выполненного </a:t>
            </a:r>
            <a:r>
              <a:rPr lang="ru-RU" sz="2400" dirty="0" smtClean="0"/>
              <a:t>по единой методологии, среди учащихся разных ступеней образования (школьники старших классов общеобразовательных учреждений, студенты СПО, студенты Вузов) на территории РФ. 	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аналитико-синтетический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Оценка </a:t>
            </a:r>
            <a:r>
              <a:rPr lang="ru-RU" sz="2400" dirty="0" smtClean="0"/>
              <a:t> Работы и предсказательной способности теоретической </a:t>
            </a:r>
            <a:r>
              <a:rPr lang="ru-RU" sz="2400" dirty="0" smtClean="0"/>
              <a:t>интегральной ресурсной модели здоровья учащейся молодежи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первого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196753"/>
            <a:ext cx="10972800" cy="492941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Результат 1. </a:t>
            </a:r>
            <a:r>
              <a:rPr lang="ru-RU" sz="2800" b="1" dirty="0" smtClean="0"/>
              <a:t>Анализ </a:t>
            </a:r>
            <a:r>
              <a:rPr lang="ru-RU" sz="2800" b="1" dirty="0" smtClean="0"/>
              <a:t>и обобщение теоретических подходов и эмпирических исследований</a:t>
            </a:r>
          </a:p>
          <a:p>
            <a:pPr>
              <a:buNone/>
            </a:pPr>
            <a:r>
              <a:rPr lang="ru-RU" sz="2400" dirty="0" smtClean="0"/>
              <a:t> -  </a:t>
            </a:r>
            <a:r>
              <a:rPr lang="ru-RU" sz="2200" dirty="0" smtClean="0"/>
              <a:t>существующих в отечественной психологической литературе концепций здоровья по общему принципу понимания функционирования личности в рамках системы взаимодействия человека и мира. Концепции подверглись анализу и сравнению по следующим признакам: критерии здоровья, условия здоровья, ограничения. </a:t>
            </a:r>
          </a:p>
          <a:p>
            <a:pPr>
              <a:buFontTx/>
              <a:buChar char="-"/>
            </a:pPr>
            <a:r>
              <a:rPr lang="ru-RU" sz="2200" dirty="0" smtClean="0"/>
              <a:t>материалов существующих эмпирических исследований, посвященных изучению психосоциальных ресурсов здоровья учащейся молодежи, который позволил: а) выявить отсутствие единой теоретико-методологической базы, единых методов и подходов к сбору, обработке, интерпретации данных в научном </a:t>
            </a:r>
            <a:r>
              <a:rPr lang="ru-RU" sz="2200" dirty="0" err="1" smtClean="0"/>
              <a:t>дискурсе</a:t>
            </a:r>
            <a:r>
              <a:rPr lang="ru-RU" sz="2200" dirty="0" smtClean="0"/>
              <a:t>; б) интегрировать имеющиеся данные на основе принципов </a:t>
            </a:r>
            <a:r>
              <a:rPr lang="ru-RU" sz="2200" dirty="0" err="1" smtClean="0"/>
              <a:t>холистического</a:t>
            </a:r>
            <a:r>
              <a:rPr lang="ru-RU" sz="2200" dirty="0" smtClean="0"/>
              <a:t> подхода к феномену здоровья </a:t>
            </a:r>
          </a:p>
          <a:p>
            <a:pPr>
              <a:buNone/>
            </a:pPr>
            <a:r>
              <a:rPr lang="ru-RU" sz="2200" dirty="0" smtClean="0"/>
              <a:t>   </a:t>
            </a:r>
            <a:r>
              <a:rPr lang="ru-RU" sz="2200" i="1" dirty="0" smtClean="0"/>
              <a:t>(статьи Ивлев Е.В с </a:t>
            </a:r>
            <a:r>
              <a:rPr lang="ru-RU" sz="2200" i="1" dirty="0" err="1" smtClean="0"/>
              <a:t>соавт</a:t>
            </a:r>
            <a:r>
              <a:rPr lang="ru-RU" sz="2200" i="1" dirty="0" smtClean="0"/>
              <a:t>., 2017; </a:t>
            </a:r>
            <a:r>
              <a:rPr lang="ru-RU" sz="2200" i="1" dirty="0" err="1" smtClean="0"/>
              <a:t>Рудыхина</a:t>
            </a:r>
            <a:r>
              <a:rPr lang="ru-RU" sz="2200" i="1" dirty="0" smtClean="0"/>
              <a:t> О.В., 2018) 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первого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196753"/>
            <a:ext cx="10972800" cy="492941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Результат 1.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/>
              <a:t>Интегральная </a:t>
            </a:r>
            <a:r>
              <a:rPr lang="ru-RU" sz="2800" b="1" dirty="0" err="1" smtClean="0"/>
              <a:t>разноуровневая</a:t>
            </a:r>
            <a:r>
              <a:rPr lang="ru-RU" sz="2800" b="1" dirty="0" smtClean="0"/>
              <a:t> ресурсная концепция здоровья</a:t>
            </a:r>
            <a:r>
              <a:rPr lang="ru-RU" sz="28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Результатом теоретического анализа стала разработанная интегральная </a:t>
            </a:r>
            <a:r>
              <a:rPr lang="ru-RU" sz="2400" dirty="0" err="1" smtClean="0"/>
              <a:t>разноуровневая</a:t>
            </a:r>
            <a:r>
              <a:rPr lang="ru-RU" sz="2400" dirty="0" smtClean="0"/>
              <a:t> ресурсная концепция здоровья. Сделан вывод о том, что отечественные концепции здоровья опираются на различные основания, которые могут быть сведены к общему принципу взаимодействия человека и мира и преимущественному учету активности или пассивности личности, ее творческой или приспособительной направленности либо фиксации многогранности и неоднозначности связей человека и мира </a:t>
            </a:r>
            <a:r>
              <a:rPr lang="ru-RU" sz="2400" i="1" dirty="0" smtClean="0"/>
              <a:t>(</a:t>
            </a:r>
            <a:r>
              <a:rPr lang="ru-RU" sz="2400" i="1" dirty="0" err="1" smtClean="0"/>
              <a:t>Коржова</a:t>
            </a:r>
            <a:r>
              <a:rPr lang="ru-RU" sz="2400" i="1" dirty="0" smtClean="0"/>
              <a:t> с </a:t>
            </a:r>
            <a:r>
              <a:rPr lang="ru-RU" sz="2400" i="1" dirty="0" err="1" smtClean="0"/>
              <a:t>соавт</a:t>
            </a:r>
            <a:r>
              <a:rPr lang="ru-RU" sz="2400" i="1" dirty="0" smtClean="0"/>
              <a:t>., 2017; Веселова, </a:t>
            </a:r>
            <a:r>
              <a:rPr lang="ru-RU" sz="2400" i="1" dirty="0" err="1" smtClean="0"/>
              <a:t>Коржова</a:t>
            </a:r>
            <a:r>
              <a:rPr lang="ru-RU" sz="2400" i="1" dirty="0" smtClean="0"/>
              <a:t>, 2018)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первого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Результат 2. Методический комплекс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395C87"/>
                </a:solidFill>
              </a:rPr>
              <a:t>	</a:t>
            </a:r>
            <a:r>
              <a:rPr lang="ru-RU" sz="2800" dirty="0" smtClean="0"/>
              <a:t>для изучения уровневых показателей психологических, социальных и средовых ресурсов здоровья и благополучия, а также психического и физического здоровья, релевантных исследуемой возрастной группе </a:t>
            </a:r>
          </a:p>
          <a:p>
            <a:pPr>
              <a:buNone/>
            </a:pPr>
            <a:r>
              <a:rPr lang="ru-RU" sz="2400" i="1" dirty="0" smtClean="0"/>
              <a:t>Теоретическая основа: синтез положений российских и зарубежных концепций здоровья и благополучия:</a:t>
            </a:r>
          </a:p>
          <a:p>
            <a:pPr lvl="1"/>
            <a:r>
              <a:rPr lang="ru-RU" sz="2000" i="1" dirty="0" smtClean="0"/>
              <a:t>Экологический подход</a:t>
            </a:r>
          </a:p>
          <a:p>
            <a:pPr lvl="1"/>
            <a:r>
              <a:rPr lang="ru-RU" sz="2000" i="1" dirty="0" err="1" smtClean="0"/>
              <a:t>Уровневость</a:t>
            </a:r>
            <a:endParaRPr lang="ru-RU" sz="2000" i="1" dirty="0" smtClean="0"/>
          </a:p>
          <a:p>
            <a:pPr lvl="1"/>
            <a:r>
              <a:rPr lang="ru-RU" sz="2000" i="1" dirty="0" smtClean="0"/>
              <a:t>Сочетание объективных и субъективных показателей</a:t>
            </a:r>
          </a:p>
          <a:p>
            <a:pPr lvl="1"/>
            <a:r>
              <a:rPr lang="ru-RU" sz="2000" i="1" dirty="0" smtClean="0"/>
              <a:t>Сочетание негативных и позитивных </a:t>
            </a:r>
            <a:r>
              <a:rPr lang="ru-RU" sz="2000" i="1" dirty="0" smtClean="0"/>
              <a:t>критериев.</a:t>
            </a:r>
            <a:endParaRPr lang="ru-RU" sz="2800" i="1" dirty="0" smtClean="0"/>
          </a:p>
          <a:p>
            <a:pPr>
              <a:buNone/>
            </a:pPr>
            <a:r>
              <a:rPr lang="ru-RU" sz="2400" i="1" dirty="0" smtClean="0"/>
              <a:t>(Статьи: Цветкова</a:t>
            </a:r>
            <a:r>
              <a:rPr lang="ru-RU" sz="2400" i="1" dirty="0" smtClean="0"/>
              <a:t>, Дубровский, 2018; </a:t>
            </a:r>
            <a:r>
              <a:rPr lang="ru-RU" sz="2400" i="1" dirty="0" err="1" smtClean="0"/>
              <a:t>Олесич</a:t>
            </a:r>
            <a:r>
              <a:rPr lang="ru-RU" sz="2400" i="1" dirty="0" smtClean="0"/>
              <a:t> с </a:t>
            </a:r>
            <a:r>
              <a:rPr lang="ru-RU" sz="2400" i="1" dirty="0" err="1" smtClean="0"/>
              <a:t>соавт</a:t>
            </a:r>
            <a:r>
              <a:rPr lang="ru-RU" sz="2400" i="1" dirty="0" smtClean="0"/>
              <a:t>., 2018).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5360" y="1700808"/>
            <a:ext cx="5544616" cy="453650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452176" cy="764704"/>
          </a:xfrm>
        </p:spPr>
        <p:txBody>
          <a:bodyPr/>
          <a:lstStyle/>
          <a:p>
            <a:r>
              <a:rPr lang="ru-RU" sz="2400" b="1" u="sng" dirty="0" smtClean="0"/>
              <a:t>Методический комплекс: основные домены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840416" y="836712"/>
            <a:ext cx="2160240" cy="46085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Поведенческие паттерны: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Пищевое поведение,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активность, режим труда и отдыха, употребление ПАВ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536" y="980728"/>
            <a:ext cx="21602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РЕСУРСЫ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24034" y="1785926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Средовые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952464" y="2214554"/>
            <a:ext cx="4536504" cy="38884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03512" y="2780928"/>
            <a:ext cx="3168352" cy="27363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Цилиндр 2"/>
          <p:cNvSpPr/>
          <p:nvPr/>
        </p:nvSpPr>
        <p:spPr>
          <a:xfrm>
            <a:off x="2095472" y="3357562"/>
            <a:ext cx="2448272" cy="1512168"/>
          </a:xfrm>
          <a:prstGeom prst="can">
            <a:avLst>
              <a:gd name="adj" fmla="val 3654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5472" y="4143380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Внутриличностные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07568" y="2348880"/>
            <a:ext cx="22322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Социальные</a:t>
            </a:r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4367808" y="908720"/>
            <a:ext cx="1656184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23392" y="1844824"/>
            <a:ext cx="50405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871864" y="1916832"/>
            <a:ext cx="57606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51384" y="5661248"/>
            <a:ext cx="57606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5087888" y="5589240"/>
            <a:ext cx="64807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Схема 25"/>
          <p:cNvGraphicFramePr/>
          <p:nvPr/>
        </p:nvGraphicFramePr>
        <p:xfrm>
          <a:off x="6168008" y="692696"/>
          <a:ext cx="26642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войная стрелка влево/вправо 32"/>
          <p:cNvSpPr/>
          <p:nvPr/>
        </p:nvSpPr>
        <p:spPr>
          <a:xfrm>
            <a:off x="8760296" y="980728"/>
            <a:ext cx="1080120" cy="36004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8" name="Соединительная линия уступом 47"/>
          <p:cNvCxnSpPr/>
          <p:nvPr/>
        </p:nvCxnSpPr>
        <p:spPr>
          <a:xfrm flipV="1">
            <a:off x="6023992" y="4365104"/>
            <a:ext cx="3816424" cy="1944216"/>
          </a:xfrm>
          <a:prstGeom prst="bentConnector3">
            <a:avLst>
              <a:gd name="adj1" fmla="val 78316"/>
            </a:avLst>
          </a:prstGeom>
          <a:ln w="920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Цилиндр 19"/>
          <p:cNvSpPr/>
          <p:nvPr/>
        </p:nvSpPr>
        <p:spPr>
          <a:xfrm>
            <a:off x="9096396" y="5786454"/>
            <a:ext cx="2448272" cy="857256"/>
          </a:xfrm>
          <a:prstGeom prst="can">
            <a:avLst>
              <a:gd name="adj" fmla="val 3654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96396" y="5786455"/>
            <a:ext cx="269087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Готовность к               обращению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 помощью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первого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274" y="1214422"/>
            <a:ext cx="10972800" cy="478539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Результат 3. Разработана программа эмпирического исследования среди учащихся разных ступеней образования на территории РФ. </a:t>
            </a:r>
          </a:p>
          <a:p>
            <a:r>
              <a:rPr lang="ru-RU" sz="2400" dirty="0" smtClean="0"/>
              <a:t>Сочетание </a:t>
            </a:r>
            <a:r>
              <a:rPr lang="ru-RU" sz="2400" dirty="0" err="1" smtClean="0"/>
              <a:t>кросс-секционного</a:t>
            </a:r>
            <a:r>
              <a:rPr lang="ru-RU" sz="2400" dirty="0" smtClean="0"/>
              <a:t> и </a:t>
            </a:r>
            <a:r>
              <a:rPr lang="ru-RU" sz="2400" dirty="0" err="1" smtClean="0"/>
              <a:t>лонгитюдного</a:t>
            </a:r>
            <a:r>
              <a:rPr lang="ru-RU" sz="2400" dirty="0" smtClean="0"/>
              <a:t> дизайна</a:t>
            </a:r>
          </a:p>
          <a:p>
            <a:r>
              <a:rPr lang="ru-RU" sz="2400" dirty="0" smtClean="0"/>
              <a:t>Сочетание источников данных:</a:t>
            </a:r>
          </a:p>
          <a:p>
            <a:pPr lvl="1"/>
            <a:r>
              <a:rPr lang="ru-RU" sz="2000" dirty="0" smtClean="0"/>
              <a:t>Психологическое </a:t>
            </a:r>
            <a:r>
              <a:rPr lang="ru-RU" sz="2000" dirty="0" err="1" smtClean="0"/>
              <a:t>текстирование</a:t>
            </a:r>
            <a:r>
              <a:rPr lang="ru-RU" sz="2000" dirty="0" smtClean="0"/>
              <a:t> и опрос учащихся (поведенческие паттерны, субъективное благополучие, </a:t>
            </a:r>
            <a:r>
              <a:rPr lang="ru-RU" sz="2000" dirty="0" err="1" smtClean="0"/>
              <a:t>внутриличностные</a:t>
            </a:r>
            <a:r>
              <a:rPr lang="ru-RU" sz="2000" dirty="0" smtClean="0"/>
              <a:t> ресурсы, воспринимаемые ресурсы)</a:t>
            </a:r>
          </a:p>
          <a:p>
            <a:pPr lvl="1"/>
            <a:r>
              <a:rPr lang="ru-RU" sz="2000" dirty="0" smtClean="0"/>
              <a:t>Опрос педагогов (оценка средовых и социальных ресурсов)</a:t>
            </a:r>
          </a:p>
          <a:p>
            <a:pPr lvl="1"/>
            <a:r>
              <a:rPr lang="ru-RU" sz="2000" dirty="0" smtClean="0"/>
              <a:t>Анализ документов (медицинские карты, данные успеваемости и посещаемости объективные характеристики образовательной среды, факторы территориального уровня)</a:t>
            </a:r>
          </a:p>
          <a:p>
            <a:pPr lvl="1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Полученные важнейшие научные результаты за отчетный период отражены в шести публикациях в научных журналах, индексируемых в базах данных «</a:t>
            </a:r>
            <a:r>
              <a:rPr lang="ru-RU" sz="2400" dirty="0" err="1" smtClean="0"/>
              <a:t>Скопус</a:t>
            </a:r>
            <a:r>
              <a:rPr lang="ru-RU" sz="2400" dirty="0" smtClean="0"/>
              <a:t>» (</a:t>
            </a:r>
            <a:r>
              <a:rPr lang="ru-RU" sz="2400" dirty="0" err="1" smtClean="0"/>
              <a:t>Scopus</a:t>
            </a:r>
            <a:r>
              <a:rPr lang="ru-RU" sz="2400" dirty="0" smtClean="0"/>
              <a:t>) (1), РИНЦ (6), ВАК (3).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11947</TotalTime>
  <Words>719</Words>
  <Application>Microsoft Office PowerPoint</Application>
  <PresentationFormat>Произвольный</PresentationFormat>
  <Paragraphs>127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ЦВЕТКОВА Лариса Александровна член корр. РАО, доктор психол. наук, профессор,  главный внештатный медицинский психолог по СЗФО РФ, проректор по научной работе РГПУ им. А. И. Герцена  руководитель проекта № 17-29-02438 «Психологические, социальные и средовые ресурсы здоровья учащихся разных ступеней образования в современной России (грант РФФИ)</vt:lpstr>
      <vt:lpstr>Цель проекта</vt:lpstr>
      <vt:lpstr>Междисциплинарность</vt:lpstr>
      <vt:lpstr>Этапы проекта</vt:lpstr>
      <vt:lpstr>Результаты первого года</vt:lpstr>
      <vt:lpstr>Результаты первого года</vt:lpstr>
      <vt:lpstr>Результаты первого года</vt:lpstr>
      <vt:lpstr>Методический комплекс: основные домены</vt:lpstr>
      <vt:lpstr>Результаты первого года</vt:lpstr>
      <vt:lpstr>Субъективное благополучие – сложный конструкт</vt:lpstr>
      <vt:lpstr>Концептуальная платформа трехуровневой структуры благополучия  Исследовательский центр ЮНИСЕФ «Инноченти» </vt:lpstr>
      <vt:lpstr>Теоретическая рамка исследования</vt:lpstr>
      <vt:lpstr>Следующий этап</vt:lpstr>
      <vt:lpstr>Благодарности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Наталия</cp:lastModifiedBy>
  <cp:revision>488</cp:revision>
  <cp:lastPrinted>2012-03-26T15:04:47Z</cp:lastPrinted>
  <dcterms:created xsi:type="dcterms:W3CDTF">2009-03-19T08:22:12Z</dcterms:created>
  <dcterms:modified xsi:type="dcterms:W3CDTF">2018-10-27T17:22:16Z</dcterms:modified>
</cp:coreProperties>
</file>