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8"/>
  </p:notesMasterIdLst>
  <p:sldIdLst>
    <p:sldId id="256" r:id="rId2"/>
    <p:sldId id="281" r:id="rId3"/>
    <p:sldId id="257" r:id="rId4"/>
    <p:sldId id="283" r:id="rId5"/>
    <p:sldId id="284" r:id="rId6"/>
    <p:sldId id="285" r:id="rId7"/>
    <p:sldId id="282" r:id="rId8"/>
    <p:sldId id="263" r:id="rId9"/>
    <p:sldId id="286" r:id="rId10"/>
    <p:sldId id="287" r:id="rId11"/>
    <p:sldId id="288" r:id="rId12"/>
    <p:sldId id="289" r:id="rId13"/>
    <p:sldId id="290" r:id="rId14"/>
    <p:sldId id="291" r:id="rId15"/>
    <p:sldId id="293" r:id="rId16"/>
    <p:sldId id="292" r:id="rId17"/>
    <p:sldId id="294" r:id="rId18"/>
    <p:sldId id="295" r:id="rId19"/>
    <p:sldId id="296" r:id="rId20"/>
    <p:sldId id="280" r:id="rId21"/>
    <p:sldId id="297" r:id="rId22"/>
    <p:sldId id="298" r:id="rId23"/>
    <p:sldId id="273" r:id="rId24"/>
    <p:sldId id="272" r:id="rId25"/>
    <p:sldId id="271" r:id="rId26"/>
    <p:sldId id="258" r:id="rId27"/>
    <p:sldId id="260" r:id="rId28"/>
    <p:sldId id="259" r:id="rId29"/>
    <p:sldId id="262" r:id="rId30"/>
    <p:sldId id="266" r:id="rId31"/>
    <p:sldId id="299" r:id="rId32"/>
    <p:sldId id="267" r:id="rId33"/>
    <p:sldId id="261" r:id="rId34"/>
    <p:sldId id="274" r:id="rId35"/>
    <p:sldId id="265" r:id="rId36"/>
    <p:sldId id="300" r:id="rId3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58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0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7FB641-1A77-463E-963F-30651CD71D5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19A2434-0450-4C32-8C8C-1965D1615A3E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начальная</a:t>
          </a:r>
          <a:endParaRPr lang="ru-RU" dirty="0">
            <a:solidFill>
              <a:schemeClr val="tx1"/>
            </a:solidFill>
          </a:endParaRPr>
        </a:p>
      </dgm:t>
    </dgm:pt>
    <dgm:pt modelId="{64DFE85D-ADBA-45C6-BBA1-4A3BB7600BEC}" type="parTrans" cxnId="{A7408673-2814-40A8-AC39-7781ADC62A15}">
      <dgm:prSet/>
      <dgm:spPr/>
      <dgm:t>
        <a:bodyPr/>
        <a:lstStyle/>
        <a:p>
          <a:endParaRPr lang="ru-RU"/>
        </a:p>
      </dgm:t>
    </dgm:pt>
    <dgm:pt modelId="{BB0C9531-5C1F-42B4-96A1-7C33E1D10051}" type="sibTrans" cxnId="{A7408673-2814-40A8-AC39-7781ADC62A15}">
      <dgm:prSet/>
      <dgm:spPr/>
      <dgm:t>
        <a:bodyPr/>
        <a:lstStyle/>
        <a:p>
          <a:endParaRPr lang="ru-RU"/>
        </a:p>
      </dgm:t>
    </dgm:pt>
    <dgm:pt modelId="{5F8B416C-EA53-4E22-861C-6EBD27EAFDF1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хроническая</a:t>
          </a:r>
          <a:r>
            <a:rPr lang="ru-RU" dirty="0" smtClean="0"/>
            <a:t> </a:t>
          </a:r>
          <a:endParaRPr lang="ru-RU" dirty="0"/>
        </a:p>
      </dgm:t>
    </dgm:pt>
    <dgm:pt modelId="{07A8F084-9926-4458-AF62-EE13E27BF31B}" type="parTrans" cxnId="{EF417CB5-4A36-4DEB-91B8-CD93C5CD3DEB}">
      <dgm:prSet/>
      <dgm:spPr/>
      <dgm:t>
        <a:bodyPr/>
        <a:lstStyle/>
        <a:p>
          <a:endParaRPr lang="ru-RU"/>
        </a:p>
      </dgm:t>
    </dgm:pt>
    <dgm:pt modelId="{3238CBD7-4E92-4B5F-9948-7AFC3704006E}" type="sibTrans" cxnId="{EF417CB5-4A36-4DEB-91B8-CD93C5CD3DEB}">
      <dgm:prSet/>
      <dgm:spPr/>
      <dgm:t>
        <a:bodyPr/>
        <a:lstStyle/>
        <a:p>
          <a:endParaRPr lang="ru-RU"/>
        </a:p>
      </dgm:t>
    </dgm:pt>
    <dgm:pt modelId="{A18523F6-6905-44BE-B08C-4A8E38992DE4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конечная</a:t>
          </a:r>
          <a:endParaRPr lang="ru-RU" dirty="0">
            <a:solidFill>
              <a:schemeClr val="tx1"/>
            </a:solidFill>
          </a:endParaRPr>
        </a:p>
      </dgm:t>
    </dgm:pt>
    <dgm:pt modelId="{C1102277-0909-4B8D-860A-01845859576B}" type="parTrans" cxnId="{87B36CDE-32B3-404E-9FB9-3111506A84DF}">
      <dgm:prSet/>
      <dgm:spPr/>
      <dgm:t>
        <a:bodyPr/>
        <a:lstStyle/>
        <a:p>
          <a:endParaRPr lang="ru-RU"/>
        </a:p>
      </dgm:t>
    </dgm:pt>
    <dgm:pt modelId="{2ADBD673-D55B-42EC-AB03-9EAF1C84B476}" type="sibTrans" cxnId="{87B36CDE-32B3-404E-9FB9-3111506A84DF}">
      <dgm:prSet/>
      <dgm:spPr/>
      <dgm:t>
        <a:bodyPr/>
        <a:lstStyle/>
        <a:p>
          <a:endParaRPr lang="ru-RU"/>
        </a:p>
      </dgm:t>
    </dgm:pt>
    <dgm:pt modelId="{8299E6AC-8029-440C-BBF6-078A5A966D69}" type="pres">
      <dgm:prSet presAssocID="{067FB641-1A77-463E-963F-30651CD71D53}" presName="CompostProcess" presStyleCnt="0">
        <dgm:presLayoutVars>
          <dgm:dir/>
          <dgm:resizeHandles val="exact"/>
        </dgm:presLayoutVars>
      </dgm:prSet>
      <dgm:spPr/>
    </dgm:pt>
    <dgm:pt modelId="{AD0EDAD2-2914-4B71-AD3A-1F47CC1A8E79}" type="pres">
      <dgm:prSet presAssocID="{067FB641-1A77-463E-963F-30651CD71D53}" presName="arrow" presStyleLbl="bgShp" presStyleIdx="0" presStyleCnt="1"/>
      <dgm:spPr/>
    </dgm:pt>
    <dgm:pt modelId="{A85F0130-302F-49EE-864B-84BAD9C79A50}" type="pres">
      <dgm:prSet presAssocID="{067FB641-1A77-463E-963F-30651CD71D53}" presName="linearProcess" presStyleCnt="0"/>
      <dgm:spPr/>
    </dgm:pt>
    <dgm:pt modelId="{953ED71C-D3BC-4283-8587-5A3E4E310DD8}" type="pres">
      <dgm:prSet presAssocID="{619A2434-0450-4C32-8C8C-1965D1615A3E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F54D8B-A988-4CEA-B8F0-3BA0BFEB6E6B}" type="pres">
      <dgm:prSet presAssocID="{BB0C9531-5C1F-42B4-96A1-7C33E1D10051}" presName="sibTrans" presStyleCnt="0"/>
      <dgm:spPr/>
    </dgm:pt>
    <dgm:pt modelId="{EE4D9C4A-22B6-43A4-B701-2465D87047B1}" type="pres">
      <dgm:prSet presAssocID="{5F8B416C-EA53-4E22-861C-6EBD27EAFDF1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ADC63D-0913-42BD-9A54-54BB1E5A34BB}" type="pres">
      <dgm:prSet presAssocID="{3238CBD7-4E92-4B5F-9948-7AFC3704006E}" presName="sibTrans" presStyleCnt="0"/>
      <dgm:spPr/>
    </dgm:pt>
    <dgm:pt modelId="{B4CFC3B2-C06C-4559-9F33-79AEE3E71927}" type="pres">
      <dgm:prSet presAssocID="{A18523F6-6905-44BE-B08C-4A8E38992DE4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F417CB5-4A36-4DEB-91B8-CD93C5CD3DEB}" srcId="{067FB641-1A77-463E-963F-30651CD71D53}" destId="{5F8B416C-EA53-4E22-861C-6EBD27EAFDF1}" srcOrd="1" destOrd="0" parTransId="{07A8F084-9926-4458-AF62-EE13E27BF31B}" sibTransId="{3238CBD7-4E92-4B5F-9948-7AFC3704006E}"/>
    <dgm:cxn modelId="{997CEBAC-01C2-40C9-8BCD-5E1B00AF3FBC}" type="presOf" srcId="{619A2434-0450-4C32-8C8C-1965D1615A3E}" destId="{953ED71C-D3BC-4283-8587-5A3E4E310DD8}" srcOrd="0" destOrd="0" presId="urn:microsoft.com/office/officeart/2005/8/layout/hProcess9"/>
    <dgm:cxn modelId="{87B36CDE-32B3-404E-9FB9-3111506A84DF}" srcId="{067FB641-1A77-463E-963F-30651CD71D53}" destId="{A18523F6-6905-44BE-B08C-4A8E38992DE4}" srcOrd="2" destOrd="0" parTransId="{C1102277-0909-4B8D-860A-01845859576B}" sibTransId="{2ADBD673-D55B-42EC-AB03-9EAF1C84B476}"/>
    <dgm:cxn modelId="{A7408673-2814-40A8-AC39-7781ADC62A15}" srcId="{067FB641-1A77-463E-963F-30651CD71D53}" destId="{619A2434-0450-4C32-8C8C-1965D1615A3E}" srcOrd="0" destOrd="0" parTransId="{64DFE85D-ADBA-45C6-BBA1-4A3BB7600BEC}" sibTransId="{BB0C9531-5C1F-42B4-96A1-7C33E1D10051}"/>
    <dgm:cxn modelId="{4A3C19D0-ABE8-4654-8E57-910C1A6500EF}" type="presOf" srcId="{067FB641-1A77-463E-963F-30651CD71D53}" destId="{8299E6AC-8029-440C-BBF6-078A5A966D69}" srcOrd="0" destOrd="0" presId="urn:microsoft.com/office/officeart/2005/8/layout/hProcess9"/>
    <dgm:cxn modelId="{D505F204-9977-4CA7-B691-2311242BE935}" type="presOf" srcId="{5F8B416C-EA53-4E22-861C-6EBD27EAFDF1}" destId="{EE4D9C4A-22B6-43A4-B701-2465D87047B1}" srcOrd="0" destOrd="0" presId="urn:microsoft.com/office/officeart/2005/8/layout/hProcess9"/>
    <dgm:cxn modelId="{4F9BF7BD-FAF2-4905-BE5A-F158D30D7C4D}" type="presOf" srcId="{A18523F6-6905-44BE-B08C-4A8E38992DE4}" destId="{B4CFC3B2-C06C-4559-9F33-79AEE3E71927}" srcOrd="0" destOrd="0" presId="urn:microsoft.com/office/officeart/2005/8/layout/hProcess9"/>
    <dgm:cxn modelId="{549D8131-8119-4858-BE3F-0AA6A5D9CF3D}" type="presParOf" srcId="{8299E6AC-8029-440C-BBF6-078A5A966D69}" destId="{AD0EDAD2-2914-4B71-AD3A-1F47CC1A8E79}" srcOrd="0" destOrd="0" presId="urn:microsoft.com/office/officeart/2005/8/layout/hProcess9"/>
    <dgm:cxn modelId="{814BBDAD-EC40-4BA6-9B46-981E7225EAC0}" type="presParOf" srcId="{8299E6AC-8029-440C-BBF6-078A5A966D69}" destId="{A85F0130-302F-49EE-864B-84BAD9C79A50}" srcOrd="1" destOrd="0" presId="urn:microsoft.com/office/officeart/2005/8/layout/hProcess9"/>
    <dgm:cxn modelId="{8CD5B1B6-9CA7-43FC-A97E-DBD5D0AE2F73}" type="presParOf" srcId="{A85F0130-302F-49EE-864B-84BAD9C79A50}" destId="{953ED71C-D3BC-4283-8587-5A3E4E310DD8}" srcOrd="0" destOrd="0" presId="urn:microsoft.com/office/officeart/2005/8/layout/hProcess9"/>
    <dgm:cxn modelId="{6223DE60-D296-4857-94AF-D712C98807EF}" type="presParOf" srcId="{A85F0130-302F-49EE-864B-84BAD9C79A50}" destId="{8EF54D8B-A988-4CEA-B8F0-3BA0BFEB6E6B}" srcOrd="1" destOrd="0" presId="urn:microsoft.com/office/officeart/2005/8/layout/hProcess9"/>
    <dgm:cxn modelId="{B68391F9-FB7E-4B61-924F-6A2B313C6B08}" type="presParOf" srcId="{A85F0130-302F-49EE-864B-84BAD9C79A50}" destId="{EE4D9C4A-22B6-43A4-B701-2465D87047B1}" srcOrd="2" destOrd="0" presId="urn:microsoft.com/office/officeart/2005/8/layout/hProcess9"/>
    <dgm:cxn modelId="{7E926208-5E6B-4023-95D9-1735E35BEB20}" type="presParOf" srcId="{A85F0130-302F-49EE-864B-84BAD9C79A50}" destId="{4AADC63D-0913-42BD-9A54-54BB1E5A34BB}" srcOrd="3" destOrd="0" presId="urn:microsoft.com/office/officeart/2005/8/layout/hProcess9"/>
    <dgm:cxn modelId="{76474E30-ACE7-4E42-8752-103602A4A0AB}" type="presParOf" srcId="{A85F0130-302F-49EE-864B-84BAD9C79A50}" destId="{B4CFC3B2-C06C-4559-9F33-79AEE3E71927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065C59-2B8C-47D1-AE3B-62CF4CAC50EF}" type="doc">
      <dgm:prSet loTypeId="urn:microsoft.com/office/officeart/2005/8/layout/pyramid2" loCatId="pyramid" qsTypeId="urn:microsoft.com/office/officeart/2005/8/quickstyle/simple1" qsCatId="simple" csTypeId="urn:microsoft.com/office/officeart/2005/8/colors/colorful5" csCatId="colorful" phldr="1"/>
      <dgm:spPr/>
    </dgm:pt>
    <dgm:pt modelId="{CBB74460-949E-4CF8-8027-7EFE5A7BC751}">
      <dgm:prSet phldrT="[Текст]"/>
      <dgm:spPr/>
      <dgm:t>
        <a:bodyPr/>
        <a:lstStyle/>
        <a:p>
          <a:r>
            <a:rPr lang="ru-RU" dirty="0" smtClean="0"/>
            <a:t>третичная</a:t>
          </a:r>
          <a:endParaRPr lang="ru-RU" dirty="0"/>
        </a:p>
      </dgm:t>
    </dgm:pt>
    <dgm:pt modelId="{A0509098-F1BF-4B1F-82B4-24ED02C5CAC1}" type="parTrans" cxnId="{79D102FF-7CBC-44D5-99D9-0FF1AC93833A}">
      <dgm:prSet/>
      <dgm:spPr/>
      <dgm:t>
        <a:bodyPr/>
        <a:lstStyle/>
        <a:p>
          <a:endParaRPr lang="ru-RU"/>
        </a:p>
      </dgm:t>
    </dgm:pt>
    <dgm:pt modelId="{AB2503E1-A735-43F0-92CB-E885D79663ED}" type="sibTrans" cxnId="{79D102FF-7CBC-44D5-99D9-0FF1AC93833A}">
      <dgm:prSet/>
      <dgm:spPr/>
      <dgm:t>
        <a:bodyPr/>
        <a:lstStyle/>
        <a:p>
          <a:endParaRPr lang="ru-RU"/>
        </a:p>
      </dgm:t>
    </dgm:pt>
    <dgm:pt modelId="{6ADDAFA6-A499-44D9-9E81-CDE5E77AC605}">
      <dgm:prSet phldrT="[Текст]"/>
      <dgm:spPr/>
      <dgm:t>
        <a:bodyPr/>
        <a:lstStyle/>
        <a:p>
          <a:r>
            <a:rPr lang="ru-RU" dirty="0" smtClean="0"/>
            <a:t>вторичная</a:t>
          </a:r>
          <a:endParaRPr lang="ru-RU" dirty="0"/>
        </a:p>
      </dgm:t>
    </dgm:pt>
    <dgm:pt modelId="{553EFABF-8172-4C1D-9363-26C11A2B400C}" type="parTrans" cxnId="{3E8ECAE8-C554-422B-8FFE-C7A1802A3FE8}">
      <dgm:prSet/>
      <dgm:spPr/>
      <dgm:t>
        <a:bodyPr/>
        <a:lstStyle/>
        <a:p>
          <a:endParaRPr lang="ru-RU"/>
        </a:p>
      </dgm:t>
    </dgm:pt>
    <dgm:pt modelId="{B9B5A0DA-513A-4A5C-B76E-A15A2A2261AA}" type="sibTrans" cxnId="{3E8ECAE8-C554-422B-8FFE-C7A1802A3FE8}">
      <dgm:prSet/>
      <dgm:spPr/>
      <dgm:t>
        <a:bodyPr/>
        <a:lstStyle/>
        <a:p>
          <a:endParaRPr lang="ru-RU"/>
        </a:p>
      </dgm:t>
    </dgm:pt>
    <dgm:pt modelId="{E6E8F5AD-EFEB-4D18-AAC2-1848C773C1B6}">
      <dgm:prSet phldrT="[Текст]"/>
      <dgm:spPr/>
      <dgm:t>
        <a:bodyPr/>
        <a:lstStyle/>
        <a:p>
          <a:r>
            <a:rPr lang="ru-RU" dirty="0" smtClean="0"/>
            <a:t>первичная</a:t>
          </a:r>
          <a:endParaRPr lang="ru-RU" dirty="0"/>
        </a:p>
      </dgm:t>
    </dgm:pt>
    <dgm:pt modelId="{F9C07FF5-3990-4B2B-BB1A-2D17E48603CE}" type="parTrans" cxnId="{32A2FAF5-924B-448F-97C7-DCCFBA07C6D3}">
      <dgm:prSet/>
      <dgm:spPr/>
      <dgm:t>
        <a:bodyPr/>
        <a:lstStyle/>
        <a:p>
          <a:endParaRPr lang="ru-RU"/>
        </a:p>
      </dgm:t>
    </dgm:pt>
    <dgm:pt modelId="{77EC8E6E-377C-4C87-BB23-161EAB85695E}" type="sibTrans" cxnId="{32A2FAF5-924B-448F-97C7-DCCFBA07C6D3}">
      <dgm:prSet/>
      <dgm:spPr/>
      <dgm:t>
        <a:bodyPr/>
        <a:lstStyle/>
        <a:p>
          <a:endParaRPr lang="ru-RU"/>
        </a:p>
      </dgm:t>
    </dgm:pt>
    <dgm:pt modelId="{6CC68134-A220-4C52-AACE-F5136C4B7F7B}" type="pres">
      <dgm:prSet presAssocID="{AD065C59-2B8C-47D1-AE3B-62CF4CAC50EF}" presName="compositeShape" presStyleCnt="0">
        <dgm:presLayoutVars>
          <dgm:dir/>
          <dgm:resizeHandles/>
        </dgm:presLayoutVars>
      </dgm:prSet>
      <dgm:spPr/>
    </dgm:pt>
    <dgm:pt modelId="{0FF4F96A-B881-417D-B9DA-7B5F345C9D1D}" type="pres">
      <dgm:prSet presAssocID="{AD065C59-2B8C-47D1-AE3B-62CF4CAC50EF}" presName="pyramid" presStyleLbl="node1" presStyleIdx="0" presStyleCnt="1" custLinFactNeighborX="-30033" custLinFactNeighborY="-1231"/>
      <dgm:spPr/>
    </dgm:pt>
    <dgm:pt modelId="{1F8385BA-B71C-47CF-A2A1-85046ECB1BAF}" type="pres">
      <dgm:prSet presAssocID="{AD065C59-2B8C-47D1-AE3B-62CF4CAC50EF}" presName="theList" presStyleCnt="0"/>
      <dgm:spPr/>
    </dgm:pt>
    <dgm:pt modelId="{0EA2890B-3CBC-4360-BFB6-5D0A544A4C2C}" type="pres">
      <dgm:prSet presAssocID="{CBB74460-949E-4CF8-8027-7EFE5A7BC751}" presName="aNode" presStyleLbl="fgAcc1" presStyleIdx="0" presStyleCnt="3" custLinFactY="11211" custLinFactNeighborX="-5645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815088-28A4-4FD2-B65D-01DB27D4F443}" type="pres">
      <dgm:prSet presAssocID="{CBB74460-949E-4CF8-8027-7EFE5A7BC751}" presName="aSpace" presStyleCnt="0"/>
      <dgm:spPr/>
    </dgm:pt>
    <dgm:pt modelId="{079C0012-B586-4BBE-A792-F239F25740B9}" type="pres">
      <dgm:prSet presAssocID="{6ADDAFA6-A499-44D9-9E81-CDE5E77AC605}" presName="aNode" presStyleLbl="fgAcc1" presStyleIdx="1" presStyleCnt="3" custLinFactNeighborX="-56454" custLinFactNeighborY="777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A2E874-D488-4A7C-9ADE-745DBA1AC461}" type="pres">
      <dgm:prSet presAssocID="{6ADDAFA6-A499-44D9-9E81-CDE5E77AC605}" presName="aSpace" presStyleCnt="0"/>
      <dgm:spPr/>
    </dgm:pt>
    <dgm:pt modelId="{5BAB8A2A-8979-4191-85A0-5C38FBC247B2}" type="pres">
      <dgm:prSet presAssocID="{E6E8F5AD-EFEB-4D18-AAC2-1848C773C1B6}" presName="aNode" presStyleLbl="fgAcc1" presStyleIdx="2" presStyleCnt="3" custLinFactNeighborX="-56454" custLinFactNeighborY="-222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AB146B-20EF-40C4-A66E-EB10CDA2D8AF}" type="pres">
      <dgm:prSet presAssocID="{E6E8F5AD-EFEB-4D18-AAC2-1848C773C1B6}" presName="aSpace" presStyleCnt="0"/>
      <dgm:spPr/>
    </dgm:pt>
  </dgm:ptLst>
  <dgm:cxnLst>
    <dgm:cxn modelId="{85BDCB21-A8E1-4FA3-B216-ECB3C350A43A}" type="presOf" srcId="{6ADDAFA6-A499-44D9-9E81-CDE5E77AC605}" destId="{079C0012-B586-4BBE-A792-F239F25740B9}" srcOrd="0" destOrd="0" presId="urn:microsoft.com/office/officeart/2005/8/layout/pyramid2"/>
    <dgm:cxn modelId="{79D102FF-7CBC-44D5-99D9-0FF1AC93833A}" srcId="{AD065C59-2B8C-47D1-AE3B-62CF4CAC50EF}" destId="{CBB74460-949E-4CF8-8027-7EFE5A7BC751}" srcOrd="0" destOrd="0" parTransId="{A0509098-F1BF-4B1F-82B4-24ED02C5CAC1}" sibTransId="{AB2503E1-A735-43F0-92CB-E885D79663ED}"/>
    <dgm:cxn modelId="{32A2FAF5-924B-448F-97C7-DCCFBA07C6D3}" srcId="{AD065C59-2B8C-47D1-AE3B-62CF4CAC50EF}" destId="{E6E8F5AD-EFEB-4D18-AAC2-1848C773C1B6}" srcOrd="2" destOrd="0" parTransId="{F9C07FF5-3990-4B2B-BB1A-2D17E48603CE}" sibTransId="{77EC8E6E-377C-4C87-BB23-161EAB85695E}"/>
    <dgm:cxn modelId="{E6A8AAC5-C4EC-402B-817B-41C0C76DB004}" type="presOf" srcId="{AD065C59-2B8C-47D1-AE3B-62CF4CAC50EF}" destId="{6CC68134-A220-4C52-AACE-F5136C4B7F7B}" srcOrd="0" destOrd="0" presId="urn:microsoft.com/office/officeart/2005/8/layout/pyramid2"/>
    <dgm:cxn modelId="{C5443C85-6E63-48F4-B0AF-14CC1340960D}" type="presOf" srcId="{E6E8F5AD-EFEB-4D18-AAC2-1848C773C1B6}" destId="{5BAB8A2A-8979-4191-85A0-5C38FBC247B2}" srcOrd="0" destOrd="0" presId="urn:microsoft.com/office/officeart/2005/8/layout/pyramid2"/>
    <dgm:cxn modelId="{3E8ECAE8-C554-422B-8FFE-C7A1802A3FE8}" srcId="{AD065C59-2B8C-47D1-AE3B-62CF4CAC50EF}" destId="{6ADDAFA6-A499-44D9-9E81-CDE5E77AC605}" srcOrd="1" destOrd="0" parTransId="{553EFABF-8172-4C1D-9363-26C11A2B400C}" sibTransId="{B9B5A0DA-513A-4A5C-B76E-A15A2A2261AA}"/>
    <dgm:cxn modelId="{9B598990-D61A-4FC4-9CC2-F153E38543E7}" type="presOf" srcId="{CBB74460-949E-4CF8-8027-7EFE5A7BC751}" destId="{0EA2890B-3CBC-4360-BFB6-5D0A544A4C2C}" srcOrd="0" destOrd="0" presId="urn:microsoft.com/office/officeart/2005/8/layout/pyramid2"/>
    <dgm:cxn modelId="{039523D4-0381-4EB2-8AFE-9BFB4F6120F3}" type="presParOf" srcId="{6CC68134-A220-4C52-AACE-F5136C4B7F7B}" destId="{0FF4F96A-B881-417D-B9DA-7B5F345C9D1D}" srcOrd="0" destOrd="0" presId="urn:microsoft.com/office/officeart/2005/8/layout/pyramid2"/>
    <dgm:cxn modelId="{315B96F2-ECE5-499D-A90E-F64804C534FA}" type="presParOf" srcId="{6CC68134-A220-4C52-AACE-F5136C4B7F7B}" destId="{1F8385BA-B71C-47CF-A2A1-85046ECB1BAF}" srcOrd="1" destOrd="0" presId="urn:microsoft.com/office/officeart/2005/8/layout/pyramid2"/>
    <dgm:cxn modelId="{FE3CE827-3A33-4D43-8EF5-4079A078C307}" type="presParOf" srcId="{1F8385BA-B71C-47CF-A2A1-85046ECB1BAF}" destId="{0EA2890B-3CBC-4360-BFB6-5D0A544A4C2C}" srcOrd="0" destOrd="0" presId="urn:microsoft.com/office/officeart/2005/8/layout/pyramid2"/>
    <dgm:cxn modelId="{2A549486-AC05-45B3-885F-952C460A5D8C}" type="presParOf" srcId="{1F8385BA-B71C-47CF-A2A1-85046ECB1BAF}" destId="{14815088-28A4-4FD2-B65D-01DB27D4F443}" srcOrd="1" destOrd="0" presId="urn:microsoft.com/office/officeart/2005/8/layout/pyramid2"/>
    <dgm:cxn modelId="{45E5484A-D79C-46B3-938B-5120BAE9DA09}" type="presParOf" srcId="{1F8385BA-B71C-47CF-A2A1-85046ECB1BAF}" destId="{079C0012-B586-4BBE-A792-F239F25740B9}" srcOrd="2" destOrd="0" presId="urn:microsoft.com/office/officeart/2005/8/layout/pyramid2"/>
    <dgm:cxn modelId="{B1A5D814-7C21-451A-8824-C65B7C694534}" type="presParOf" srcId="{1F8385BA-B71C-47CF-A2A1-85046ECB1BAF}" destId="{CAA2E874-D488-4A7C-9ADE-745DBA1AC461}" srcOrd="3" destOrd="0" presId="urn:microsoft.com/office/officeart/2005/8/layout/pyramid2"/>
    <dgm:cxn modelId="{5E4BB0A3-B20C-4AF5-9613-BC5A6CB8DBB5}" type="presParOf" srcId="{1F8385BA-B71C-47CF-A2A1-85046ECB1BAF}" destId="{5BAB8A2A-8979-4191-85A0-5C38FBC247B2}" srcOrd="4" destOrd="0" presId="urn:microsoft.com/office/officeart/2005/8/layout/pyramid2"/>
    <dgm:cxn modelId="{E145B959-97A9-4EF6-9AA3-7AC47725A443}" type="presParOf" srcId="{1F8385BA-B71C-47CF-A2A1-85046ECB1BAF}" destId="{B5AB146B-20EF-40C4-A66E-EB10CDA2D8AF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D895625-6BBF-46B6-8CB8-0A43951C37BD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C1353E92-4DC7-4DA0-8B6B-8EF49845D832}">
      <dgm:prSet phldrT="[Текст]"/>
      <dgm:spPr/>
      <dgm:t>
        <a:bodyPr/>
        <a:lstStyle/>
        <a:p>
          <a:r>
            <a:rPr lang="ru-RU" dirty="0" smtClean="0"/>
            <a:t>третичная</a:t>
          </a:r>
          <a:endParaRPr lang="ru-RU" dirty="0"/>
        </a:p>
      </dgm:t>
    </dgm:pt>
    <dgm:pt modelId="{38F56C9D-47A9-462A-8627-AA4EEA71E829}" type="parTrans" cxnId="{79559C71-348B-4BAD-91ED-0574781A1DB0}">
      <dgm:prSet/>
      <dgm:spPr/>
      <dgm:t>
        <a:bodyPr/>
        <a:lstStyle/>
        <a:p>
          <a:endParaRPr lang="ru-RU"/>
        </a:p>
      </dgm:t>
    </dgm:pt>
    <dgm:pt modelId="{EF337386-17C8-4673-B760-76C8AFA1C1CA}" type="sibTrans" cxnId="{79559C71-348B-4BAD-91ED-0574781A1DB0}">
      <dgm:prSet/>
      <dgm:spPr/>
      <dgm:t>
        <a:bodyPr/>
        <a:lstStyle/>
        <a:p>
          <a:endParaRPr lang="ru-RU"/>
        </a:p>
      </dgm:t>
    </dgm:pt>
    <dgm:pt modelId="{E15A0EBB-9B2C-413A-9ED8-8EF08205ADA6}">
      <dgm:prSet phldrT="[Текст]"/>
      <dgm:spPr/>
      <dgm:t>
        <a:bodyPr/>
        <a:lstStyle/>
        <a:p>
          <a:r>
            <a:rPr lang="ru-RU" dirty="0" smtClean="0"/>
            <a:t>вторичная</a:t>
          </a:r>
          <a:endParaRPr lang="ru-RU" dirty="0"/>
        </a:p>
      </dgm:t>
    </dgm:pt>
    <dgm:pt modelId="{E3A0F0A7-927E-459C-8B55-C7C97EC70A6B}" type="parTrans" cxnId="{7A55F834-E6AA-4725-83BA-40E6084DFBED}">
      <dgm:prSet/>
      <dgm:spPr/>
      <dgm:t>
        <a:bodyPr/>
        <a:lstStyle/>
        <a:p>
          <a:endParaRPr lang="ru-RU"/>
        </a:p>
      </dgm:t>
    </dgm:pt>
    <dgm:pt modelId="{22F8D8B5-62DA-40EF-AEFC-26A1C07416C1}" type="sibTrans" cxnId="{7A55F834-E6AA-4725-83BA-40E6084DFBED}">
      <dgm:prSet/>
      <dgm:spPr/>
      <dgm:t>
        <a:bodyPr/>
        <a:lstStyle/>
        <a:p>
          <a:endParaRPr lang="ru-RU"/>
        </a:p>
      </dgm:t>
    </dgm:pt>
    <dgm:pt modelId="{D4430C5C-FB60-4EAC-89E3-077B537FAEB0}">
      <dgm:prSet phldrT="[Текст]"/>
      <dgm:spPr/>
      <dgm:t>
        <a:bodyPr/>
        <a:lstStyle/>
        <a:p>
          <a:r>
            <a:rPr lang="ru-RU" dirty="0" smtClean="0"/>
            <a:t>первичная</a:t>
          </a:r>
          <a:endParaRPr lang="ru-RU" dirty="0"/>
        </a:p>
      </dgm:t>
    </dgm:pt>
    <dgm:pt modelId="{B2A81DE1-0076-464A-9679-D1804770FDE4}" type="parTrans" cxnId="{0566923F-E844-479D-9C48-D397930479C2}">
      <dgm:prSet/>
      <dgm:spPr/>
      <dgm:t>
        <a:bodyPr/>
        <a:lstStyle/>
        <a:p>
          <a:endParaRPr lang="ru-RU"/>
        </a:p>
      </dgm:t>
    </dgm:pt>
    <dgm:pt modelId="{FE0FE571-4DE0-426B-8220-F9899709064C}" type="sibTrans" cxnId="{0566923F-E844-479D-9C48-D397930479C2}">
      <dgm:prSet/>
      <dgm:spPr/>
      <dgm:t>
        <a:bodyPr/>
        <a:lstStyle/>
        <a:p>
          <a:endParaRPr lang="ru-RU"/>
        </a:p>
      </dgm:t>
    </dgm:pt>
    <dgm:pt modelId="{1332E5F4-4FBE-4472-84BD-DB9B874E4248}" type="pres">
      <dgm:prSet presAssocID="{ED895625-6BBF-46B6-8CB8-0A43951C37BD}" presName="compositeShape" presStyleCnt="0">
        <dgm:presLayoutVars>
          <dgm:dir/>
          <dgm:resizeHandles/>
        </dgm:presLayoutVars>
      </dgm:prSet>
      <dgm:spPr/>
    </dgm:pt>
    <dgm:pt modelId="{B84682DF-C3B6-4AB8-AACD-E790140FC4E8}" type="pres">
      <dgm:prSet presAssocID="{ED895625-6BBF-46B6-8CB8-0A43951C37BD}" presName="pyramid" presStyleLbl="node1" presStyleIdx="0" presStyleCnt="1"/>
      <dgm:spPr>
        <a:solidFill>
          <a:schemeClr val="accent6"/>
        </a:solidFill>
      </dgm:spPr>
    </dgm:pt>
    <dgm:pt modelId="{4E225691-6D45-4C91-9434-C530A6B78A82}" type="pres">
      <dgm:prSet presAssocID="{ED895625-6BBF-46B6-8CB8-0A43951C37BD}" presName="theList" presStyleCnt="0"/>
      <dgm:spPr/>
    </dgm:pt>
    <dgm:pt modelId="{4D3B1A2B-7252-4C14-879C-85DABC6CF85C}" type="pres">
      <dgm:prSet presAssocID="{C1353E92-4DC7-4DA0-8B6B-8EF49845D832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7B2623-D897-4142-80F3-ABFC58CD1D05}" type="pres">
      <dgm:prSet presAssocID="{C1353E92-4DC7-4DA0-8B6B-8EF49845D832}" presName="aSpace" presStyleCnt="0"/>
      <dgm:spPr/>
    </dgm:pt>
    <dgm:pt modelId="{32F287ED-B8A9-4103-8210-87F8637679C6}" type="pres">
      <dgm:prSet presAssocID="{E15A0EBB-9B2C-413A-9ED8-8EF08205ADA6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8DF4B2-95B1-4EBE-B532-89919E00AAE4}" type="pres">
      <dgm:prSet presAssocID="{E15A0EBB-9B2C-413A-9ED8-8EF08205ADA6}" presName="aSpace" presStyleCnt="0"/>
      <dgm:spPr/>
    </dgm:pt>
    <dgm:pt modelId="{4B0CD097-29CD-4AE2-AD30-A93DC7C4F8AE}" type="pres">
      <dgm:prSet presAssocID="{D4430C5C-FB60-4EAC-89E3-077B537FAEB0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A5F31F-0BDE-4222-8C0F-455E8EB9E898}" type="pres">
      <dgm:prSet presAssocID="{D4430C5C-FB60-4EAC-89E3-077B537FAEB0}" presName="aSpace" presStyleCnt="0"/>
      <dgm:spPr/>
    </dgm:pt>
  </dgm:ptLst>
  <dgm:cxnLst>
    <dgm:cxn modelId="{7A55F834-E6AA-4725-83BA-40E6084DFBED}" srcId="{ED895625-6BBF-46B6-8CB8-0A43951C37BD}" destId="{E15A0EBB-9B2C-413A-9ED8-8EF08205ADA6}" srcOrd="1" destOrd="0" parTransId="{E3A0F0A7-927E-459C-8B55-C7C97EC70A6B}" sibTransId="{22F8D8B5-62DA-40EF-AEFC-26A1C07416C1}"/>
    <dgm:cxn modelId="{1B32781C-216B-47F7-9ED3-512240DA89A7}" type="presOf" srcId="{ED895625-6BBF-46B6-8CB8-0A43951C37BD}" destId="{1332E5F4-4FBE-4472-84BD-DB9B874E4248}" srcOrd="0" destOrd="0" presId="urn:microsoft.com/office/officeart/2005/8/layout/pyramid2"/>
    <dgm:cxn modelId="{1A5BF6A2-6FAD-455D-AD93-73CEB4ACFEC4}" type="presOf" srcId="{D4430C5C-FB60-4EAC-89E3-077B537FAEB0}" destId="{4B0CD097-29CD-4AE2-AD30-A93DC7C4F8AE}" srcOrd="0" destOrd="0" presId="urn:microsoft.com/office/officeart/2005/8/layout/pyramid2"/>
    <dgm:cxn modelId="{16D48E75-0632-446D-8E54-A5B6AE7C31A3}" type="presOf" srcId="{E15A0EBB-9B2C-413A-9ED8-8EF08205ADA6}" destId="{32F287ED-B8A9-4103-8210-87F8637679C6}" srcOrd="0" destOrd="0" presId="urn:microsoft.com/office/officeart/2005/8/layout/pyramid2"/>
    <dgm:cxn modelId="{0566923F-E844-479D-9C48-D397930479C2}" srcId="{ED895625-6BBF-46B6-8CB8-0A43951C37BD}" destId="{D4430C5C-FB60-4EAC-89E3-077B537FAEB0}" srcOrd="2" destOrd="0" parTransId="{B2A81DE1-0076-464A-9679-D1804770FDE4}" sibTransId="{FE0FE571-4DE0-426B-8220-F9899709064C}"/>
    <dgm:cxn modelId="{79559C71-348B-4BAD-91ED-0574781A1DB0}" srcId="{ED895625-6BBF-46B6-8CB8-0A43951C37BD}" destId="{C1353E92-4DC7-4DA0-8B6B-8EF49845D832}" srcOrd="0" destOrd="0" parTransId="{38F56C9D-47A9-462A-8627-AA4EEA71E829}" sibTransId="{EF337386-17C8-4673-B760-76C8AFA1C1CA}"/>
    <dgm:cxn modelId="{9A77A510-F9EB-4522-8D3D-4EF65F3CB8D7}" type="presOf" srcId="{C1353E92-4DC7-4DA0-8B6B-8EF49845D832}" destId="{4D3B1A2B-7252-4C14-879C-85DABC6CF85C}" srcOrd="0" destOrd="0" presId="urn:microsoft.com/office/officeart/2005/8/layout/pyramid2"/>
    <dgm:cxn modelId="{CAFD2772-8D67-4A69-8259-5D650E56308F}" type="presParOf" srcId="{1332E5F4-4FBE-4472-84BD-DB9B874E4248}" destId="{B84682DF-C3B6-4AB8-AACD-E790140FC4E8}" srcOrd="0" destOrd="0" presId="urn:microsoft.com/office/officeart/2005/8/layout/pyramid2"/>
    <dgm:cxn modelId="{CCC917C8-CBE5-4F06-8545-A73C4C29FA15}" type="presParOf" srcId="{1332E5F4-4FBE-4472-84BD-DB9B874E4248}" destId="{4E225691-6D45-4C91-9434-C530A6B78A82}" srcOrd="1" destOrd="0" presId="urn:microsoft.com/office/officeart/2005/8/layout/pyramid2"/>
    <dgm:cxn modelId="{6D59B48D-087B-445E-A3AD-581989AB3C95}" type="presParOf" srcId="{4E225691-6D45-4C91-9434-C530A6B78A82}" destId="{4D3B1A2B-7252-4C14-879C-85DABC6CF85C}" srcOrd="0" destOrd="0" presId="urn:microsoft.com/office/officeart/2005/8/layout/pyramid2"/>
    <dgm:cxn modelId="{143A6B46-5AE5-4C4B-BE65-8D095AE74B05}" type="presParOf" srcId="{4E225691-6D45-4C91-9434-C530A6B78A82}" destId="{DF7B2623-D897-4142-80F3-ABFC58CD1D05}" srcOrd="1" destOrd="0" presId="urn:microsoft.com/office/officeart/2005/8/layout/pyramid2"/>
    <dgm:cxn modelId="{6A94DF11-9C77-4AF1-AFB7-F5A627005DD9}" type="presParOf" srcId="{4E225691-6D45-4C91-9434-C530A6B78A82}" destId="{32F287ED-B8A9-4103-8210-87F8637679C6}" srcOrd="2" destOrd="0" presId="urn:microsoft.com/office/officeart/2005/8/layout/pyramid2"/>
    <dgm:cxn modelId="{126DA0B6-8981-4EBC-A192-B25EEE474345}" type="presParOf" srcId="{4E225691-6D45-4C91-9434-C530A6B78A82}" destId="{B88DF4B2-95B1-4EBE-B532-89919E00AAE4}" srcOrd="3" destOrd="0" presId="urn:microsoft.com/office/officeart/2005/8/layout/pyramid2"/>
    <dgm:cxn modelId="{FDD39458-5FF5-4F25-A65F-1C416E7E820E}" type="presParOf" srcId="{4E225691-6D45-4C91-9434-C530A6B78A82}" destId="{4B0CD097-29CD-4AE2-AD30-A93DC7C4F8AE}" srcOrd="4" destOrd="0" presId="urn:microsoft.com/office/officeart/2005/8/layout/pyramid2"/>
    <dgm:cxn modelId="{ACB1107D-A72E-4E66-B827-2AD6B8904768}" type="presParOf" srcId="{4E225691-6D45-4C91-9434-C530A6B78A82}" destId="{1EA5F31F-0BDE-4222-8C0F-455E8EB9E898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A15220D-344C-4550-8988-96CAFBCD6DA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AB06EC7-13DB-49A6-A8D6-5BAD67191DA7}">
      <dgm:prSet phldrT="[Текст]" custT="1"/>
      <dgm:spPr/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первичная</a:t>
          </a:r>
          <a:endParaRPr lang="ru-RU" sz="2800" dirty="0">
            <a:solidFill>
              <a:schemeClr val="tx1"/>
            </a:solidFill>
          </a:endParaRPr>
        </a:p>
      </dgm:t>
    </dgm:pt>
    <dgm:pt modelId="{75D2134A-169B-449B-9AE4-C877A46C6FA5}" type="parTrans" cxnId="{D0585D03-39E1-4065-A952-9967CC43CE97}">
      <dgm:prSet/>
      <dgm:spPr/>
      <dgm:t>
        <a:bodyPr/>
        <a:lstStyle/>
        <a:p>
          <a:endParaRPr lang="ru-RU"/>
        </a:p>
      </dgm:t>
    </dgm:pt>
    <dgm:pt modelId="{B31C986B-3075-4C42-9B56-9A741DF6C098}" type="sibTrans" cxnId="{D0585D03-39E1-4065-A952-9967CC43CE97}">
      <dgm:prSet/>
      <dgm:spPr/>
      <dgm:t>
        <a:bodyPr/>
        <a:lstStyle/>
        <a:p>
          <a:endParaRPr lang="ru-RU"/>
        </a:p>
      </dgm:t>
    </dgm:pt>
    <dgm:pt modelId="{D1A1316B-E6E3-49B3-8287-6406C5A85F8E}">
      <dgm:prSet phldrT="[Текст]" custT="1"/>
      <dgm:spPr/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радикальная</a:t>
          </a:r>
          <a:endParaRPr lang="ru-RU" sz="2800" dirty="0">
            <a:solidFill>
              <a:schemeClr val="tx1"/>
            </a:solidFill>
          </a:endParaRPr>
        </a:p>
      </dgm:t>
    </dgm:pt>
    <dgm:pt modelId="{9E8EDBB0-69A4-4E2D-9BB5-2B961A57212F}" type="parTrans" cxnId="{85E754C3-4773-4371-B9F7-A76EAC582991}">
      <dgm:prSet/>
      <dgm:spPr/>
      <dgm:t>
        <a:bodyPr/>
        <a:lstStyle/>
        <a:p>
          <a:endParaRPr lang="ru-RU"/>
        </a:p>
      </dgm:t>
    </dgm:pt>
    <dgm:pt modelId="{027D0DB9-4259-4F24-BF58-16F041B8F95F}" type="sibTrans" cxnId="{85E754C3-4773-4371-B9F7-A76EAC582991}">
      <dgm:prSet/>
      <dgm:spPr/>
      <dgm:t>
        <a:bodyPr/>
        <a:lstStyle/>
        <a:p>
          <a:endParaRPr lang="ru-RU"/>
        </a:p>
      </dgm:t>
    </dgm:pt>
    <dgm:pt modelId="{17832A27-CD16-4F7F-A3BF-9B1240E9C7EB}">
      <dgm:prSet phldrT="[Текст]" custT="1"/>
      <dgm:spPr/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Изменение образа жизни населения</a:t>
          </a:r>
          <a:endParaRPr lang="ru-RU" sz="2800" dirty="0">
            <a:solidFill>
              <a:schemeClr val="tx1"/>
            </a:solidFill>
          </a:endParaRPr>
        </a:p>
      </dgm:t>
    </dgm:pt>
    <dgm:pt modelId="{B23E95A0-C282-4302-87CE-D5DAA269F539}" type="parTrans" cxnId="{2D0F3BF0-8349-4E04-A303-35E079F8F802}">
      <dgm:prSet/>
      <dgm:spPr/>
      <dgm:t>
        <a:bodyPr/>
        <a:lstStyle/>
        <a:p>
          <a:endParaRPr lang="ru-RU"/>
        </a:p>
      </dgm:t>
    </dgm:pt>
    <dgm:pt modelId="{7395CE1C-EC58-4036-9A5D-7BC01FE72CB9}" type="sibTrans" cxnId="{2D0F3BF0-8349-4E04-A303-35E079F8F802}">
      <dgm:prSet/>
      <dgm:spPr/>
      <dgm:t>
        <a:bodyPr/>
        <a:lstStyle/>
        <a:p>
          <a:endParaRPr lang="ru-RU"/>
        </a:p>
      </dgm:t>
    </dgm:pt>
    <dgm:pt modelId="{CAAC28F8-5E35-423A-8A69-A0F3C1296684}">
      <dgm:prSet phldrT="[Текст]" custT="1"/>
      <dgm:spPr/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Запретительные и контролирующие меры</a:t>
          </a:r>
          <a:endParaRPr lang="ru-RU" sz="2800" dirty="0">
            <a:solidFill>
              <a:schemeClr val="tx1"/>
            </a:solidFill>
          </a:endParaRPr>
        </a:p>
      </dgm:t>
    </dgm:pt>
    <dgm:pt modelId="{6C2DAFEC-BD88-4877-BFCE-5D8317A11ED4}" type="parTrans" cxnId="{83F93928-6A72-4B26-9012-04F640EA7B57}">
      <dgm:prSet/>
      <dgm:spPr/>
      <dgm:t>
        <a:bodyPr/>
        <a:lstStyle/>
        <a:p>
          <a:endParaRPr lang="ru-RU"/>
        </a:p>
      </dgm:t>
    </dgm:pt>
    <dgm:pt modelId="{FA8D28C4-B10D-4377-9340-BBB90407E87E}" type="sibTrans" cxnId="{83F93928-6A72-4B26-9012-04F640EA7B57}">
      <dgm:prSet/>
      <dgm:spPr/>
      <dgm:t>
        <a:bodyPr/>
        <a:lstStyle/>
        <a:p>
          <a:endParaRPr lang="ru-RU"/>
        </a:p>
      </dgm:t>
    </dgm:pt>
    <dgm:pt modelId="{13DE1EF8-3F23-44AA-85F0-2E14FC13962A}">
      <dgm:prSet phldrT="[Текст]" custT="1"/>
      <dgm:spPr/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ранняя</a:t>
          </a:r>
          <a:endParaRPr lang="ru-RU" sz="2800" dirty="0">
            <a:solidFill>
              <a:schemeClr val="tx1"/>
            </a:solidFill>
          </a:endParaRPr>
        </a:p>
      </dgm:t>
    </dgm:pt>
    <dgm:pt modelId="{EC5A1E38-3F59-4D13-8E93-75CA37F71927}" type="parTrans" cxnId="{300035D8-AB31-4631-88A3-329AF22DC4CA}">
      <dgm:prSet/>
      <dgm:spPr/>
      <dgm:t>
        <a:bodyPr/>
        <a:lstStyle/>
        <a:p>
          <a:endParaRPr lang="ru-RU"/>
        </a:p>
      </dgm:t>
    </dgm:pt>
    <dgm:pt modelId="{B4D799CE-5448-4619-924B-20C177B84EE1}" type="sibTrans" cxnId="{300035D8-AB31-4631-88A3-329AF22DC4CA}">
      <dgm:prSet/>
      <dgm:spPr/>
      <dgm:t>
        <a:bodyPr/>
        <a:lstStyle/>
        <a:p>
          <a:endParaRPr lang="ru-RU"/>
        </a:p>
      </dgm:t>
    </dgm:pt>
    <dgm:pt modelId="{91611B59-C227-4115-842E-4BB58B361D35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Выявление злоупотребления без зависимости и предупреждение ее развития</a:t>
          </a:r>
          <a:endParaRPr lang="ru-RU" sz="2400" dirty="0">
            <a:solidFill>
              <a:schemeClr val="tx1"/>
            </a:solidFill>
          </a:endParaRPr>
        </a:p>
      </dgm:t>
    </dgm:pt>
    <dgm:pt modelId="{D59CAD4D-5BB8-43F7-8BF2-FB3D0C8781AB}" type="parTrans" cxnId="{6183C8F4-5329-4F42-BADC-76AB585B0E81}">
      <dgm:prSet/>
      <dgm:spPr/>
      <dgm:t>
        <a:bodyPr/>
        <a:lstStyle/>
        <a:p>
          <a:endParaRPr lang="ru-RU"/>
        </a:p>
      </dgm:t>
    </dgm:pt>
    <dgm:pt modelId="{1725A673-4E26-4687-8EC2-55A96FE01ED8}" type="sibTrans" cxnId="{6183C8F4-5329-4F42-BADC-76AB585B0E81}">
      <dgm:prSet/>
      <dgm:spPr/>
      <dgm:t>
        <a:bodyPr/>
        <a:lstStyle/>
        <a:p>
          <a:endParaRPr lang="ru-RU"/>
        </a:p>
      </dgm:t>
    </dgm:pt>
    <dgm:pt modelId="{6D38CAD6-7E83-423D-BCF5-8A9BEFE03AE9}" type="pres">
      <dgm:prSet presAssocID="{4A15220D-344C-4550-8988-96CAFBCD6DA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8CC8B03-CF71-4301-92E9-5DE2689DE2F6}" type="pres">
      <dgm:prSet presAssocID="{9AB06EC7-13DB-49A6-A8D6-5BAD67191DA7}" presName="root1" presStyleCnt="0"/>
      <dgm:spPr/>
    </dgm:pt>
    <dgm:pt modelId="{4FD78A52-C563-40CA-A567-B10369CAD65D}" type="pres">
      <dgm:prSet presAssocID="{9AB06EC7-13DB-49A6-A8D6-5BAD67191DA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BC7D8EE-7509-41AF-82E4-23DB03581677}" type="pres">
      <dgm:prSet presAssocID="{9AB06EC7-13DB-49A6-A8D6-5BAD67191DA7}" presName="level2hierChild" presStyleCnt="0"/>
      <dgm:spPr/>
    </dgm:pt>
    <dgm:pt modelId="{1B07CA5B-4D67-49AE-A530-7A492999BACE}" type="pres">
      <dgm:prSet presAssocID="{9E8EDBB0-69A4-4E2D-9BB5-2B961A57212F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D6B93641-F52C-4E0D-A6F4-6697B06574B2}" type="pres">
      <dgm:prSet presAssocID="{9E8EDBB0-69A4-4E2D-9BB5-2B961A57212F}" presName="connTx" presStyleLbl="parChTrans1D2" presStyleIdx="0" presStyleCnt="2"/>
      <dgm:spPr/>
      <dgm:t>
        <a:bodyPr/>
        <a:lstStyle/>
        <a:p>
          <a:endParaRPr lang="ru-RU"/>
        </a:p>
      </dgm:t>
    </dgm:pt>
    <dgm:pt modelId="{52AC759A-6095-4CCC-BFA9-361D72B03D93}" type="pres">
      <dgm:prSet presAssocID="{D1A1316B-E6E3-49B3-8287-6406C5A85F8E}" presName="root2" presStyleCnt="0"/>
      <dgm:spPr/>
    </dgm:pt>
    <dgm:pt modelId="{F8BCAF5B-EAD1-4461-A9DF-3DDD600C0017}" type="pres">
      <dgm:prSet presAssocID="{D1A1316B-E6E3-49B3-8287-6406C5A85F8E}" presName="LevelTwoTextNode" presStyleLbl="node2" presStyleIdx="0" presStyleCnt="2" custScaleX="119693" custLinFactNeighborX="-31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E58D9B6-7ED1-44B0-A5E9-D534B6A4B214}" type="pres">
      <dgm:prSet presAssocID="{D1A1316B-E6E3-49B3-8287-6406C5A85F8E}" presName="level3hierChild" presStyleCnt="0"/>
      <dgm:spPr/>
    </dgm:pt>
    <dgm:pt modelId="{2D6F669B-57B5-4C16-8C34-C897403323DC}" type="pres">
      <dgm:prSet presAssocID="{B23E95A0-C282-4302-87CE-D5DAA269F539}" presName="conn2-1" presStyleLbl="parChTrans1D3" presStyleIdx="0" presStyleCnt="3"/>
      <dgm:spPr/>
      <dgm:t>
        <a:bodyPr/>
        <a:lstStyle/>
        <a:p>
          <a:endParaRPr lang="ru-RU"/>
        </a:p>
      </dgm:t>
    </dgm:pt>
    <dgm:pt modelId="{AAEAEBFA-8F6D-486B-B6C5-A73ED321DD76}" type="pres">
      <dgm:prSet presAssocID="{B23E95A0-C282-4302-87CE-D5DAA269F539}" presName="connTx" presStyleLbl="parChTrans1D3" presStyleIdx="0" presStyleCnt="3"/>
      <dgm:spPr/>
      <dgm:t>
        <a:bodyPr/>
        <a:lstStyle/>
        <a:p>
          <a:endParaRPr lang="ru-RU"/>
        </a:p>
      </dgm:t>
    </dgm:pt>
    <dgm:pt modelId="{F6D51B43-1C4E-414C-BA70-32BA76C7AD5B}" type="pres">
      <dgm:prSet presAssocID="{17832A27-CD16-4F7F-A3BF-9B1240E9C7EB}" presName="root2" presStyleCnt="0"/>
      <dgm:spPr/>
    </dgm:pt>
    <dgm:pt modelId="{8AE61120-6046-4748-BE4B-CC85547E91AF}" type="pres">
      <dgm:prSet presAssocID="{17832A27-CD16-4F7F-A3BF-9B1240E9C7EB}" presName="LevelTwoTextNode" presStyleLbl="node3" presStyleIdx="0" presStyleCnt="3" custScaleX="233794" custLinFactX="28127" custLinFactNeighborX="100000" custLinFactNeighborY="341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5546688-9668-40B7-B3D7-F8FF6FCEB068}" type="pres">
      <dgm:prSet presAssocID="{17832A27-CD16-4F7F-A3BF-9B1240E9C7EB}" presName="level3hierChild" presStyleCnt="0"/>
      <dgm:spPr/>
    </dgm:pt>
    <dgm:pt modelId="{B6F062F9-1408-4C94-8793-8C7DAB951CFF}" type="pres">
      <dgm:prSet presAssocID="{6C2DAFEC-BD88-4877-BFCE-5D8317A11ED4}" presName="conn2-1" presStyleLbl="parChTrans1D3" presStyleIdx="1" presStyleCnt="3"/>
      <dgm:spPr/>
      <dgm:t>
        <a:bodyPr/>
        <a:lstStyle/>
        <a:p>
          <a:endParaRPr lang="ru-RU"/>
        </a:p>
      </dgm:t>
    </dgm:pt>
    <dgm:pt modelId="{19E193DD-CAC6-40B2-B2CC-157D2925337C}" type="pres">
      <dgm:prSet presAssocID="{6C2DAFEC-BD88-4877-BFCE-5D8317A11ED4}" presName="connTx" presStyleLbl="parChTrans1D3" presStyleIdx="1" presStyleCnt="3"/>
      <dgm:spPr/>
      <dgm:t>
        <a:bodyPr/>
        <a:lstStyle/>
        <a:p>
          <a:endParaRPr lang="ru-RU"/>
        </a:p>
      </dgm:t>
    </dgm:pt>
    <dgm:pt modelId="{1686B29B-3ED9-415E-AD20-09DCDDFA83A2}" type="pres">
      <dgm:prSet presAssocID="{CAAC28F8-5E35-423A-8A69-A0F3C1296684}" presName="root2" presStyleCnt="0"/>
      <dgm:spPr/>
    </dgm:pt>
    <dgm:pt modelId="{0D7E4969-F4B0-4F81-94D6-ABCC34F2268A}" type="pres">
      <dgm:prSet presAssocID="{CAAC28F8-5E35-423A-8A69-A0F3C1296684}" presName="LevelTwoTextNode" presStyleLbl="node3" presStyleIdx="1" presStyleCnt="3" custScaleX="23153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3D1D8F4-3221-4D04-873E-6C163C84D663}" type="pres">
      <dgm:prSet presAssocID="{CAAC28F8-5E35-423A-8A69-A0F3C1296684}" presName="level3hierChild" presStyleCnt="0"/>
      <dgm:spPr/>
    </dgm:pt>
    <dgm:pt modelId="{B47DAD55-1BAD-4B1F-B923-C000A95769F3}" type="pres">
      <dgm:prSet presAssocID="{EC5A1E38-3F59-4D13-8E93-75CA37F71927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3E376DAF-351F-4A75-8FB7-B1E689DB456B}" type="pres">
      <dgm:prSet presAssocID="{EC5A1E38-3F59-4D13-8E93-75CA37F71927}" presName="connTx" presStyleLbl="parChTrans1D2" presStyleIdx="1" presStyleCnt="2"/>
      <dgm:spPr/>
      <dgm:t>
        <a:bodyPr/>
        <a:lstStyle/>
        <a:p>
          <a:endParaRPr lang="ru-RU"/>
        </a:p>
      </dgm:t>
    </dgm:pt>
    <dgm:pt modelId="{8B09E902-E0A7-4BD8-8EEE-9A76E4B63DEC}" type="pres">
      <dgm:prSet presAssocID="{13DE1EF8-3F23-44AA-85F0-2E14FC13962A}" presName="root2" presStyleCnt="0"/>
      <dgm:spPr/>
    </dgm:pt>
    <dgm:pt modelId="{CB90F4E4-5F02-430C-9882-83672C05EED7}" type="pres">
      <dgm:prSet presAssocID="{13DE1EF8-3F23-44AA-85F0-2E14FC13962A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8A6457D-8A0A-4554-A2E8-F1DC9F88BB39}" type="pres">
      <dgm:prSet presAssocID="{13DE1EF8-3F23-44AA-85F0-2E14FC13962A}" presName="level3hierChild" presStyleCnt="0"/>
      <dgm:spPr/>
    </dgm:pt>
    <dgm:pt modelId="{F84E84E4-2ACB-443B-B2D1-1880388AFEF4}" type="pres">
      <dgm:prSet presAssocID="{D59CAD4D-5BB8-43F7-8BF2-FB3D0C8781AB}" presName="conn2-1" presStyleLbl="parChTrans1D3" presStyleIdx="2" presStyleCnt="3"/>
      <dgm:spPr/>
      <dgm:t>
        <a:bodyPr/>
        <a:lstStyle/>
        <a:p>
          <a:endParaRPr lang="ru-RU"/>
        </a:p>
      </dgm:t>
    </dgm:pt>
    <dgm:pt modelId="{124E03AA-6E35-4673-8156-FE3715B6FEA2}" type="pres">
      <dgm:prSet presAssocID="{D59CAD4D-5BB8-43F7-8BF2-FB3D0C8781AB}" presName="connTx" presStyleLbl="parChTrans1D3" presStyleIdx="2" presStyleCnt="3"/>
      <dgm:spPr/>
      <dgm:t>
        <a:bodyPr/>
        <a:lstStyle/>
        <a:p>
          <a:endParaRPr lang="ru-RU"/>
        </a:p>
      </dgm:t>
    </dgm:pt>
    <dgm:pt modelId="{68329018-BFA2-4F24-9515-47C60572ACD7}" type="pres">
      <dgm:prSet presAssocID="{91611B59-C227-4115-842E-4BB58B361D35}" presName="root2" presStyleCnt="0"/>
      <dgm:spPr/>
    </dgm:pt>
    <dgm:pt modelId="{41DD9D04-B38A-450F-9807-17D5A07CB9A0}" type="pres">
      <dgm:prSet presAssocID="{91611B59-C227-4115-842E-4BB58B361D35}" presName="LevelTwoTextNode" presStyleLbl="node3" presStyleIdx="2" presStyleCnt="3" custScaleX="231539" custScaleY="168977" custLinFactNeighborX="20668" custLinFactNeighborY="-15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335B5C8-4665-493E-8098-9ECE86E65374}" type="pres">
      <dgm:prSet presAssocID="{91611B59-C227-4115-842E-4BB58B361D35}" presName="level3hierChild" presStyleCnt="0"/>
      <dgm:spPr/>
    </dgm:pt>
  </dgm:ptLst>
  <dgm:cxnLst>
    <dgm:cxn modelId="{83BAB9D2-FE5F-4FE1-8C8D-7DD7B01EF511}" type="presOf" srcId="{4A15220D-344C-4550-8988-96CAFBCD6DA1}" destId="{6D38CAD6-7E83-423D-BCF5-8A9BEFE03AE9}" srcOrd="0" destOrd="0" presId="urn:microsoft.com/office/officeart/2005/8/layout/hierarchy2"/>
    <dgm:cxn modelId="{4FA6F2A2-895F-4154-BA49-88516EDB7804}" type="presOf" srcId="{D59CAD4D-5BB8-43F7-8BF2-FB3D0C8781AB}" destId="{124E03AA-6E35-4673-8156-FE3715B6FEA2}" srcOrd="1" destOrd="0" presId="urn:microsoft.com/office/officeart/2005/8/layout/hierarchy2"/>
    <dgm:cxn modelId="{4DE84EF2-4410-47ED-8529-681E34E784D3}" type="presOf" srcId="{B23E95A0-C282-4302-87CE-D5DAA269F539}" destId="{2D6F669B-57B5-4C16-8C34-C897403323DC}" srcOrd="0" destOrd="0" presId="urn:microsoft.com/office/officeart/2005/8/layout/hierarchy2"/>
    <dgm:cxn modelId="{300035D8-AB31-4631-88A3-329AF22DC4CA}" srcId="{9AB06EC7-13DB-49A6-A8D6-5BAD67191DA7}" destId="{13DE1EF8-3F23-44AA-85F0-2E14FC13962A}" srcOrd="1" destOrd="0" parTransId="{EC5A1E38-3F59-4D13-8E93-75CA37F71927}" sibTransId="{B4D799CE-5448-4619-924B-20C177B84EE1}"/>
    <dgm:cxn modelId="{EEB7A0B4-67B2-45F8-8457-A178E3C4D4E7}" type="presOf" srcId="{EC5A1E38-3F59-4D13-8E93-75CA37F71927}" destId="{B47DAD55-1BAD-4B1F-B923-C000A95769F3}" srcOrd="0" destOrd="0" presId="urn:microsoft.com/office/officeart/2005/8/layout/hierarchy2"/>
    <dgm:cxn modelId="{49E16849-7D33-4B9E-AA0D-7B12D5DCFE6C}" type="presOf" srcId="{17832A27-CD16-4F7F-A3BF-9B1240E9C7EB}" destId="{8AE61120-6046-4748-BE4B-CC85547E91AF}" srcOrd="0" destOrd="0" presId="urn:microsoft.com/office/officeart/2005/8/layout/hierarchy2"/>
    <dgm:cxn modelId="{593EAE06-B539-4473-A9D9-D6AFE4DAB0B9}" type="presOf" srcId="{9AB06EC7-13DB-49A6-A8D6-5BAD67191DA7}" destId="{4FD78A52-C563-40CA-A567-B10369CAD65D}" srcOrd="0" destOrd="0" presId="urn:microsoft.com/office/officeart/2005/8/layout/hierarchy2"/>
    <dgm:cxn modelId="{DD6BD049-796C-4AD5-809F-DD17410F22A9}" type="presOf" srcId="{6C2DAFEC-BD88-4877-BFCE-5D8317A11ED4}" destId="{B6F062F9-1408-4C94-8793-8C7DAB951CFF}" srcOrd="0" destOrd="0" presId="urn:microsoft.com/office/officeart/2005/8/layout/hierarchy2"/>
    <dgm:cxn modelId="{72668EF2-7B5D-4773-9363-9459A21F83FE}" type="presOf" srcId="{D59CAD4D-5BB8-43F7-8BF2-FB3D0C8781AB}" destId="{F84E84E4-2ACB-443B-B2D1-1880388AFEF4}" srcOrd="0" destOrd="0" presId="urn:microsoft.com/office/officeart/2005/8/layout/hierarchy2"/>
    <dgm:cxn modelId="{C17312BA-BB85-4AB7-AC3E-06E022C600C3}" type="presOf" srcId="{CAAC28F8-5E35-423A-8A69-A0F3C1296684}" destId="{0D7E4969-F4B0-4F81-94D6-ABCC34F2268A}" srcOrd="0" destOrd="0" presId="urn:microsoft.com/office/officeart/2005/8/layout/hierarchy2"/>
    <dgm:cxn modelId="{2D0F3BF0-8349-4E04-A303-35E079F8F802}" srcId="{D1A1316B-E6E3-49B3-8287-6406C5A85F8E}" destId="{17832A27-CD16-4F7F-A3BF-9B1240E9C7EB}" srcOrd="0" destOrd="0" parTransId="{B23E95A0-C282-4302-87CE-D5DAA269F539}" sibTransId="{7395CE1C-EC58-4036-9A5D-7BC01FE72CB9}"/>
    <dgm:cxn modelId="{36B32BFE-ADDB-495B-BB85-17A0945FD0FC}" type="presOf" srcId="{D1A1316B-E6E3-49B3-8287-6406C5A85F8E}" destId="{F8BCAF5B-EAD1-4461-A9DF-3DDD600C0017}" srcOrd="0" destOrd="0" presId="urn:microsoft.com/office/officeart/2005/8/layout/hierarchy2"/>
    <dgm:cxn modelId="{B2991F7F-4BEC-4077-9C5B-C45361883858}" type="presOf" srcId="{6C2DAFEC-BD88-4877-BFCE-5D8317A11ED4}" destId="{19E193DD-CAC6-40B2-B2CC-157D2925337C}" srcOrd="1" destOrd="0" presId="urn:microsoft.com/office/officeart/2005/8/layout/hierarchy2"/>
    <dgm:cxn modelId="{D0585D03-39E1-4065-A952-9967CC43CE97}" srcId="{4A15220D-344C-4550-8988-96CAFBCD6DA1}" destId="{9AB06EC7-13DB-49A6-A8D6-5BAD67191DA7}" srcOrd="0" destOrd="0" parTransId="{75D2134A-169B-449B-9AE4-C877A46C6FA5}" sibTransId="{B31C986B-3075-4C42-9B56-9A741DF6C098}"/>
    <dgm:cxn modelId="{D1F8E987-765C-48B9-BB35-F9994BB4E6E4}" type="presOf" srcId="{9E8EDBB0-69A4-4E2D-9BB5-2B961A57212F}" destId="{D6B93641-F52C-4E0D-A6F4-6697B06574B2}" srcOrd="1" destOrd="0" presId="urn:microsoft.com/office/officeart/2005/8/layout/hierarchy2"/>
    <dgm:cxn modelId="{6183C8F4-5329-4F42-BADC-76AB585B0E81}" srcId="{13DE1EF8-3F23-44AA-85F0-2E14FC13962A}" destId="{91611B59-C227-4115-842E-4BB58B361D35}" srcOrd="0" destOrd="0" parTransId="{D59CAD4D-5BB8-43F7-8BF2-FB3D0C8781AB}" sibTransId="{1725A673-4E26-4687-8EC2-55A96FE01ED8}"/>
    <dgm:cxn modelId="{5CF5C038-902B-411F-BA3D-6D6D4103150E}" type="presOf" srcId="{EC5A1E38-3F59-4D13-8E93-75CA37F71927}" destId="{3E376DAF-351F-4A75-8FB7-B1E689DB456B}" srcOrd="1" destOrd="0" presId="urn:microsoft.com/office/officeart/2005/8/layout/hierarchy2"/>
    <dgm:cxn modelId="{4F25182F-8481-492B-9B99-9D03D9DCC11A}" type="presOf" srcId="{91611B59-C227-4115-842E-4BB58B361D35}" destId="{41DD9D04-B38A-450F-9807-17D5A07CB9A0}" srcOrd="0" destOrd="0" presId="urn:microsoft.com/office/officeart/2005/8/layout/hierarchy2"/>
    <dgm:cxn modelId="{7DECD88B-F1C3-4DB0-AE6E-9559865B92F1}" type="presOf" srcId="{9E8EDBB0-69A4-4E2D-9BB5-2B961A57212F}" destId="{1B07CA5B-4D67-49AE-A530-7A492999BACE}" srcOrd="0" destOrd="0" presId="urn:microsoft.com/office/officeart/2005/8/layout/hierarchy2"/>
    <dgm:cxn modelId="{BD0E6558-0576-4F80-BD40-FD98F81E12C7}" type="presOf" srcId="{13DE1EF8-3F23-44AA-85F0-2E14FC13962A}" destId="{CB90F4E4-5F02-430C-9882-83672C05EED7}" srcOrd="0" destOrd="0" presId="urn:microsoft.com/office/officeart/2005/8/layout/hierarchy2"/>
    <dgm:cxn modelId="{271AE7B5-247C-4DF5-9A84-A4C98D1A1468}" type="presOf" srcId="{B23E95A0-C282-4302-87CE-D5DAA269F539}" destId="{AAEAEBFA-8F6D-486B-B6C5-A73ED321DD76}" srcOrd="1" destOrd="0" presId="urn:microsoft.com/office/officeart/2005/8/layout/hierarchy2"/>
    <dgm:cxn modelId="{85E754C3-4773-4371-B9F7-A76EAC582991}" srcId="{9AB06EC7-13DB-49A6-A8D6-5BAD67191DA7}" destId="{D1A1316B-E6E3-49B3-8287-6406C5A85F8E}" srcOrd="0" destOrd="0" parTransId="{9E8EDBB0-69A4-4E2D-9BB5-2B961A57212F}" sibTransId="{027D0DB9-4259-4F24-BF58-16F041B8F95F}"/>
    <dgm:cxn modelId="{83F93928-6A72-4B26-9012-04F640EA7B57}" srcId="{D1A1316B-E6E3-49B3-8287-6406C5A85F8E}" destId="{CAAC28F8-5E35-423A-8A69-A0F3C1296684}" srcOrd="1" destOrd="0" parTransId="{6C2DAFEC-BD88-4877-BFCE-5D8317A11ED4}" sibTransId="{FA8D28C4-B10D-4377-9340-BBB90407E87E}"/>
    <dgm:cxn modelId="{14E31EBF-607B-41A4-B68A-001E79738856}" type="presParOf" srcId="{6D38CAD6-7E83-423D-BCF5-8A9BEFE03AE9}" destId="{88CC8B03-CF71-4301-92E9-5DE2689DE2F6}" srcOrd="0" destOrd="0" presId="urn:microsoft.com/office/officeart/2005/8/layout/hierarchy2"/>
    <dgm:cxn modelId="{283A4E0E-2036-4CBE-B576-7B03F5559E4C}" type="presParOf" srcId="{88CC8B03-CF71-4301-92E9-5DE2689DE2F6}" destId="{4FD78A52-C563-40CA-A567-B10369CAD65D}" srcOrd="0" destOrd="0" presId="urn:microsoft.com/office/officeart/2005/8/layout/hierarchy2"/>
    <dgm:cxn modelId="{BB4CA756-4253-4E7F-AA64-CF8F11410F4B}" type="presParOf" srcId="{88CC8B03-CF71-4301-92E9-5DE2689DE2F6}" destId="{6BC7D8EE-7509-41AF-82E4-23DB03581677}" srcOrd="1" destOrd="0" presId="urn:microsoft.com/office/officeart/2005/8/layout/hierarchy2"/>
    <dgm:cxn modelId="{F2BF6C94-6951-4756-978E-E04D80616951}" type="presParOf" srcId="{6BC7D8EE-7509-41AF-82E4-23DB03581677}" destId="{1B07CA5B-4D67-49AE-A530-7A492999BACE}" srcOrd="0" destOrd="0" presId="urn:microsoft.com/office/officeart/2005/8/layout/hierarchy2"/>
    <dgm:cxn modelId="{9F85D7B9-49AF-43E5-B93C-697CC43027F6}" type="presParOf" srcId="{1B07CA5B-4D67-49AE-A530-7A492999BACE}" destId="{D6B93641-F52C-4E0D-A6F4-6697B06574B2}" srcOrd="0" destOrd="0" presId="urn:microsoft.com/office/officeart/2005/8/layout/hierarchy2"/>
    <dgm:cxn modelId="{52C820FF-A3BD-40AE-A67F-942BED076AFB}" type="presParOf" srcId="{6BC7D8EE-7509-41AF-82E4-23DB03581677}" destId="{52AC759A-6095-4CCC-BFA9-361D72B03D93}" srcOrd="1" destOrd="0" presId="urn:microsoft.com/office/officeart/2005/8/layout/hierarchy2"/>
    <dgm:cxn modelId="{AB4C7850-9A45-474C-9F7B-696DDF96F84F}" type="presParOf" srcId="{52AC759A-6095-4CCC-BFA9-361D72B03D93}" destId="{F8BCAF5B-EAD1-4461-A9DF-3DDD600C0017}" srcOrd="0" destOrd="0" presId="urn:microsoft.com/office/officeart/2005/8/layout/hierarchy2"/>
    <dgm:cxn modelId="{5927E0BB-47A8-4D4D-BEC7-5F8E11A31F8F}" type="presParOf" srcId="{52AC759A-6095-4CCC-BFA9-361D72B03D93}" destId="{CE58D9B6-7ED1-44B0-A5E9-D534B6A4B214}" srcOrd="1" destOrd="0" presId="urn:microsoft.com/office/officeart/2005/8/layout/hierarchy2"/>
    <dgm:cxn modelId="{9F0BE785-9458-4485-836D-DF48B327FF64}" type="presParOf" srcId="{CE58D9B6-7ED1-44B0-A5E9-D534B6A4B214}" destId="{2D6F669B-57B5-4C16-8C34-C897403323DC}" srcOrd="0" destOrd="0" presId="urn:microsoft.com/office/officeart/2005/8/layout/hierarchy2"/>
    <dgm:cxn modelId="{BDD976D3-E4E7-45FE-BF21-238D2E900653}" type="presParOf" srcId="{2D6F669B-57B5-4C16-8C34-C897403323DC}" destId="{AAEAEBFA-8F6D-486B-B6C5-A73ED321DD76}" srcOrd="0" destOrd="0" presId="urn:microsoft.com/office/officeart/2005/8/layout/hierarchy2"/>
    <dgm:cxn modelId="{BC42B887-1733-428B-8234-A5DF42BCABFB}" type="presParOf" srcId="{CE58D9B6-7ED1-44B0-A5E9-D534B6A4B214}" destId="{F6D51B43-1C4E-414C-BA70-32BA76C7AD5B}" srcOrd="1" destOrd="0" presId="urn:microsoft.com/office/officeart/2005/8/layout/hierarchy2"/>
    <dgm:cxn modelId="{CB131B7B-3AE0-4822-8ADB-FE02F46BCAE3}" type="presParOf" srcId="{F6D51B43-1C4E-414C-BA70-32BA76C7AD5B}" destId="{8AE61120-6046-4748-BE4B-CC85547E91AF}" srcOrd="0" destOrd="0" presId="urn:microsoft.com/office/officeart/2005/8/layout/hierarchy2"/>
    <dgm:cxn modelId="{DA447BD3-22D5-4E32-8C29-4EF6016C8622}" type="presParOf" srcId="{F6D51B43-1C4E-414C-BA70-32BA76C7AD5B}" destId="{55546688-9668-40B7-B3D7-F8FF6FCEB068}" srcOrd="1" destOrd="0" presId="urn:microsoft.com/office/officeart/2005/8/layout/hierarchy2"/>
    <dgm:cxn modelId="{2ADCBFB7-477C-4E96-BA72-8B57C43FDE09}" type="presParOf" srcId="{CE58D9B6-7ED1-44B0-A5E9-D534B6A4B214}" destId="{B6F062F9-1408-4C94-8793-8C7DAB951CFF}" srcOrd="2" destOrd="0" presId="urn:microsoft.com/office/officeart/2005/8/layout/hierarchy2"/>
    <dgm:cxn modelId="{95BAE56E-1559-47B2-AF3F-437CF2E54CA7}" type="presParOf" srcId="{B6F062F9-1408-4C94-8793-8C7DAB951CFF}" destId="{19E193DD-CAC6-40B2-B2CC-157D2925337C}" srcOrd="0" destOrd="0" presId="urn:microsoft.com/office/officeart/2005/8/layout/hierarchy2"/>
    <dgm:cxn modelId="{0E4BD974-7B27-4833-9CED-D808BAF06FC4}" type="presParOf" srcId="{CE58D9B6-7ED1-44B0-A5E9-D534B6A4B214}" destId="{1686B29B-3ED9-415E-AD20-09DCDDFA83A2}" srcOrd="3" destOrd="0" presId="urn:microsoft.com/office/officeart/2005/8/layout/hierarchy2"/>
    <dgm:cxn modelId="{79904491-4F43-4D4A-A431-E19E4EF8C128}" type="presParOf" srcId="{1686B29B-3ED9-415E-AD20-09DCDDFA83A2}" destId="{0D7E4969-F4B0-4F81-94D6-ABCC34F2268A}" srcOrd="0" destOrd="0" presId="urn:microsoft.com/office/officeart/2005/8/layout/hierarchy2"/>
    <dgm:cxn modelId="{1C906D9F-9733-4767-B7D8-84B4687309A3}" type="presParOf" srcId="{1686B29B-3ED9-415E-AD20-09DCDDFA83A2}" destId="{C3D1D8F4-3221-4D04-873E-6C163C84D663}" srcOrd="1" destOrd="0" presId="urn:microsoft.com/office/officeart/2005/8/layout/hierarchy2"/>
    <dgm:cxn modelId="{73347C8C-7B36-4ADF-925D-6836F42D83B7}" type="presParOf" srcId="{6BC7D8EE-7509-41AF-82E4-23DB03581677}" destId="{B47DAD55-1BAD-4B1F-B923-C000A95769F3}" srcOrd="2" destOrd="0" presId="urn:microsoft.com/office/officeart/2005/8/layout/hierarchy2"/>
    <dgm:cxn modelId="{98ED125E-20B0-4880-A8DF-DDDE4BA16D71}" type="presParOf" srcId="{B47DAD55-1BAD-4B1F-B923-C000A95769F3}" destId="{3E376DAF-351F-4A75-8FB7-B1E689DB456B}" srcOrd="0" destOrd="0" presId="urn:microsoft.com/office/officeart/2005/8/layout/hierarchy2"/>
    <dgm:cxn modelId="{B7B4B611-57F7-4186-AB79-C895A7450AC0}" type="presParOf" srcId="{6BC7D8EE-7509-41AF-82E4-23DB03581677}" destId="{8B09E902-E0A7-4BD8-8EEE-9A76E4B63DEC}" srcOrd="3" destOrd="0" presId="urn:microsoft.com/office/officeart/2005/8/layout/hierarchy2"/>
    <dgm:cxn modelId="{1F05CA0F-524A-4CE1-8949-914830BE15A7}" type="presParOf" srcId="{8B09E902-E0A7-4BD8-8EEE-9A76E4B63DEC}" destId="{CB90F4E4-5F02-430C-9882-83672C05EED7}" srcOrd="0" destOrd="0" presId="urn:microsoft.com/office/officeart/2005/8/layout/hierarchy2"/>
    <dgm:cxn modelId="{5C416B88-7C2B-431D-86E0-AFB477FB09BB}" type="presParOf" srcId="{8B09E902-E0A7-4BD8-8EEE-9A76E4B63DEC}" destId="{C8A6457D-8A0A-4554-A2E8-F1DC9F88BB39}" srcOrd="1" destOrd="0" presId="urn:microsoft.com/office/officeart/2005/8/layout/hierarchy2"/>
    <dgm:cxn modelId="{40EB1320-FDF5-46D3-8F18-A28D3F8644B7}" type="presParOf" srcId="{C8A6457D-8A0A-4554-A2E8-F1DC9F88BB39}" destId="{F84E84E4-2ACB-443B-B2D1-1880388AFEF4}" srcOrd="0" destOrd="0" presId="urn:microsoft.com/office/officeart/2005/8/layout/hierarchy2"/>
    <dgm:cxn modelId="{636065CF-161F-4C3D-9DDE-D7D5824EFA95}" type="presParOf" srcId="{F84E84E4-2ACB-443B-B2D1-1880388AFEF4}" destId="{124E03AA-6E35-4673-8156-FE3715B6FEA2}" srcOrd="0" destOrd="0" presId="urn:microsoft.com/office/officeart/2005/8/layout/hierarchy2"/>
    <dgm:cxn modelId="{8F062315-A7A8-43C7-B119-F5E4C6507E19}" type="presParOf" srcId="{C8A6457D-8A0A-4554-A2E8-F1DC9F88BB39}" destId="{68329018-BFA2-4F24-9515-47C60572ACD7}" srcOrd="1" destOrd="0" presId="urn:microsoft.com/office/officeart/2005/8/layout/hierarchy2"/>
    <dgm:cxn modelId="{49C4AEEA-8CB2-4F8B-9D93-4301BF0DA194}" type="presParOf" srcId="{68329018-BFA2-4F24-9515-47C60572ACD7}" destId="{41DD9D04-B38A-450F-9807-17D5A07CB9A0}" srcOrd="0" destOrd="0" presId="urn:microsoft.com/office/officeart/2005/8/layout/hierarchy2"/>
    <dgm:cxn modelId="{8D904B9A-1CCB-4D76-A24E-A4668D0CFEDB}" type="presParOf" srcId="{68329018-BFA2-4F24-9515-47C60572ACD7}" destId="{7335B5C8-4665-493E-8098-9ECE86E6537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88227CD-08DD-4B90-828C-B28CC240548E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1B32BA1-4955-45DE-89E7-64040F108268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Система запретов и наказаний</a:t>
          </a:r>
          <a:endParaRPr lang="ru-RU" dirty="0">
            <a:solidFill>
              <a:schemeClr val="tx1"/>
            </a:solidFill>
          </a:endParaRPr>
        </a:p>
      </dgm:t>
    </dgm:pt>
    <dgm:pt modelId="{C7BDAA15-EE98-4399-96FE-F8F9A892376E}" type="parTrans" cxnId="{B56C8878-4182-4B42-9B71-BE312591B0EE}">
      <dgm:prSet/>
      <dgm:spPr/>
      <dgm:t>
        <a:bodyPr/>
        <a:lstStyle/>
        <a:p>
          <a:endParaRPr lang="ru-RU"/>
        </a:p>
      </dgm:t>
    </dgm:pt>
    <dgm:pt modelId="{5821605E-2723-46C3-8192-8482029E3AAD}" type="sibTrans" cxnId="{B56C8878-4182-4B42-9B71-BE312591B0EE}">
      <dgm:prSet/>
      <dgm:spPr/>
      <dgm:t>
        <a:bodyPr/>
        <a:lstStyle/>
        <a:p>
          <a:endParaRPr lang="ru-RU"/>
        </a:p>
      </dgm:t>
    </dgm:pt>
    <dgm:pt modelId="{826FFA8B-D262-4956-A9F3-9627B90E675A}">
      <dgm:prSet phldrT="[Текст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Санитарное просвещение</a:t>
          </a:r>
          <a:endParaRPr lang="ru-RU" dirty="0">
            <a:solidFill>
              <a:schemeClr val="tx1"/>
            </a:solidFill>
          </a:endParaRPr>
        </a:p>
      </dgm:t>
    </dgm:pt>
    <dgm:pt modelId="{F5B455BE-74FD-4FEB-96AB-0ABEA91D8EE6}" type="parTrans" cxnId="{09AA7CF0-90D5-47BB-92DB-8FBDE98A0698}">
      <dgm:prSet/>
      <dgm:spPr/>
      <dgm:t>
        <a:bodyPr/>
        <a:lstStyle/>
        <a:p>
          <a:endParaRPr lang="ru-RU"/>
        </a:p>
      </dgm:t>
    </dgm:pt>
    <dgm:pt modelId="{5E56DC70-ECE3-4DB8-8CFE-446B5376C76E}" type="sibTrans" cxnId="{09AA7CF0-90D5-47BB-92DB-8FBDE98A0698}">
      <dgm:prSet/>
      <dgm:spPr/>
      <dgm:t>
        <a:bodyPr/>
        <a:lstStyle/>
        <a:p>
          <a:endParaRPr lang="ru-RU"/>
        </a:p>
      </dgm:t>
    </dgm:pt>
    <dgm:pt modelId="{1B867A5A-0AA1-454A-9239-51E7B5C75548}" type="pres">
      <dgm:prSet presAssocID="{A88227CD-08DD-4B90-828C-B28CC240548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873F846-7F8A-4AD2-A847-C9BF1AB67604}" type="pres">
      <dgm:prSet presAssocID="{41B32BA1-4955-45DE-89E7-64040F108268}" presName="arrow" presStyleLbl="node1" presStyleIdx="0" presStyleCnt="2" custRadScaleRad="80215" custRadScaleInc="-1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5FFAB0-6FBE-4AD4-A63A-914BB438911A}" type="pres">
      <dgm:prSet presAssocID="{826FFA8B-D262-4956-A9F3-9627B90E675A}" presName="arrow" presStyleLbl="node1" presStyleIdx="1" presStyleCnt="2" custRadScaleRad="77072" custRadScaleInc="-3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AA7CF0-90D5-47BB-92DB-8FBDE98A0698}" srcId="{A88227CD-08DD-4B90-828C-B28CC240548E}" destId="{826FFA8B-D262-4956-A9F3-9627B90E675A}" srcOrd="1" destOrd="0" parTransId="{F5B455BE-74FD-4FEB-96AB-0ABEA91D8EE6}" sibTransId="{5E56DC70-ECE3-4DB8-8CFE-446B5376C76E}"/>
    <dgm:cxn modelId="{64C23D19-4C18-47AF-9D49-955CE3A2ED34}" type="presOf" srcId="{41B32BA1-4955-45DE-89E7-64040F108268}" destId="{F873F846-7F8A-4AD2-A847-C9BF1AB67604}" srcOrd="0" destOrd="0" presId="urn:microsoft.com/office/officeart/2005/8/layout/arrow5"/>
    <dgm:cxn modelId="{AA8015BF-6AD0-4D91-901A-D0832780BB92}" type="presOf" srcId="{826FFA8B-D262-4956-A9F3-9627B90E675A}" destId="{755FFAB0-6FBE-4AD4-A63A-914BB438911A}" srcOrd="0" destOrd="0" presId="urn:microsoft.com/office/officeart/2005/8/layout/arrow5"/>
    <dgm:cxn modelId="{B9EB963F-B639-4FB6-AC40-0A15C686E057}" type="presOf" srcId="{A88227CD-08DD-4B90-828C-B28CC240548E}" destId="{1B867A5A-0AA1-454A-9239-51E7B5C75548}" srcOrd="0" destOrd="0" presId="urn:microsoft.com/office/officeart/2005/8/layout/arrow5"/>
    <dgm:cxn modelId="{B56C8878-4182-4B42-9B71-BE312591B0EE}" srcId="{A88227CD-08DD-4B90-828C-B28CC240548E}" destId="{41B32BA1-4955-45DE-89E7-64040F108268}" srcOrd="0" destOrd="0" parTransId="{C7BDAA15-EE98-4399-96FE-F8F9A892376E}" sibTransId="{5821605E-2723-46C3-8192-8482029E3AAD}"/>
    <dgm:cxn modelId="{145233D1-D035-4F43-8B17-CF97A401D944}" type="presParOf" srcId="{1B867A5A-0AA1-454A-9239-51E7B5C75548}" destId="{F873F846-7F8A-4AD2-A847-C9BF1AB67604}" srcOrd="0" destOrd="0" presId="urn:microsoft.com/office/officeart/2005/8/layout/arrow5"/>
    <dgm:cxn modelId="{AC20F268-F40A-4176-A0E8-858949D1EF99}" type="presParOf" srcId="{1B867A5A-0AA1-454A-9239-51E7B5C75548}" destId="{755FFAB0-6FBE-4AD4-A63A-914BB438911A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A31FCB1-273D-4DEF-959F-01991F99F26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F1366C0-DFD8-43F0-A638-EC2D2EF2BDAB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наблюдение</a:t>
          </a:r>
          <a:endParaRPr lang="ru-RU" dirty="0">
            <a:solidFill>
              <a:schemeClr val="tx1"/>
            </a:solidFill>
          </a:endParaRPr>
        </a:p>
      </dgm:t>
    </dgm:pt>
    <dgm:pt modelId="{7992177A-E424-4E97-BBDF-C33DD5400D44}" type="parTrans" cxnId="{73671F94-B38A-45E6-80E8-CF04C56F569A}">
      <dgm:prSet/>
      <dgm:spPr/>
      <dgm:t>
        <a:bodyPr/>
        <a:lstStyle/>
        <a:p>
          <a:endParaRPr lang="ru-RU"/>
        </a:p>
      </dgm:t>
    </dgm:pt>
    <dgm:pt modelId="{B3779357-4D1B-4154-A64A-B9FCFF879DC8}" type="sibTrans" cxnId="{73671F94-B38A-45E6-80E8-CF04C56F569A}">
      <dgm:prSet/>
      <dgm:spPr/>
      <dgm:t>
        <a:bodyPr/>
        <a:lstStyle/>
        <a:p>
          <a:endParaRPr lang="ru-RU"/>
        </a:p>
      </dgm:t>
    </dgm:pt>
    <dgm:pt modelId="{48CACB93-D5A4-4FD3-A76C-13FCD26C6D73}" type="asst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внешность</a:t>
          </a:r>
          <a:endParaRPr lang="ru-RU" dirty="0">
            <a:solidFill>
              <a:schemeClr val="tx1"/>
            </a:solidFill>
          </a:endParaRPr>
        </a:p>
      </dgm:t>
    </dgm:pt>
    <dgm:pt modelId="{6563495A-EA9A-4874-8748-A1FED893DF83}" type="parTrans" cxnId="{21AD6C94-1386-4CCE-8957-1E1968B06D6E}">
      <dgm:prSet/>
      <dgm:spPr/>
      <dgm:t>
        <a:bodyPr/>
        <a:lstStyle/>
        <a:p>
          <a:endParaRPr lang="ru-RU"/>
        </a:p>
      </dgm:t>
    </dgm:pt>
    <dgm:pt modelId="{A1DF120F-E90A-4F82-81F5-8D7679483B27}" type="sibTrans" cxnId="{21AD6C94-1386-4CCE-8957-1E1968B06D6E}">
      <dgm:prSet/>
      <dgm:spPr/>
      <dgm:t>
        <a:bodyPr/>
        <a:lstStyle/>
        <a:p>
          <a:endParaRPr lang="ru-RU"/>
        </a:p>
      </dgm:t>
    </dgm:pt>
    <dgm:pt modelId="{EF9ED182-341B-4121-8A91-35401D68F6C3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речь</a:t>
          </a:r>
          <a:endParaRPr lang="ru-RU" dirty="0">
            <a:solidFill>
              <a:schemeClr val="tx1"/>
            </a:solidFill>
          </a:endParaRPr>
        </a:p>
      </dgm:t>
    </dgm:pt>
    <dgm:pt modelId="{9FC52D6F-DAAC-4B3A-919E-EAE8561EB855}" type="parTrans" cxnId="{8C604BBC-BC53-4C65-B630-B914B0707421}">
      <dgm:prSet/>
      <dgm:spPr/>
      <dgm:t>
        <a:bodyPr/>
        <a:lstStyle/>
        <a:p>
          <a:endParaRPr lang="ru-RU"/>
        </a:p>
      </dgm:t>
    </dgm:pt>
    <dgm:pt modelId="{7415E602-1235-4535-9589-4A2A8CA6A5CB}" type="sibTrans" cxnId="{8C604BBC-BC53-4C65-B630-B914B0707421}">
      <dgm:prSet/>
      <dgm:spPr/>
      <dgm:t>
        <a:bodyPr/>
        <a:lstStyle/>
        <a:p>
          <a:endParaRPr lang="ru-RU"/>
        </a:p>
      </dgm:t>
    </dgm:pt>
    <dgm:pt modelId="{3209375E-A064-49A6-9F37-0C085D0ADF22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поведение</a:t>
          </a:r>
          <a:endParaRPr lang="ru-RU" dirty="0">
            <a:solidFill>
              <a:schemeClr val="tx1"/>
            </a:solidFill>
          </a:endParaRPr>
        </a:p>
      </dgm:t>
    </dgm:pt>
    <dgm:pt modelId="{F56414C4-46EE-4978-9993-90D8BF8550DF}" type="parTrans" cxnId="{4003BE64-7297-4A40-8953-4E2D712E44F0}">
      <dgm:prSet/>
      <dgm:spPr/>
      <dgm:t>
        <a:bodyPr/>
        <a:lstStyle/>
        <a:p>
          <a:endParaRPr lang="ru-RU"/>
        </a:p>
      </dgm:t>
    </dgm:pt>
    <dgm:pt modelId="{05E75432-AFA7-4D0A-9E16-BB7B5038E92B}" type="sibTrans" cxnId="{4003BE64-7297-4A40-8953-4E2D712E44F0}">
      <dgm:prSet/>
      <dgm:spPr/>
      <dgm:t>
        <a:bodyPr/>
        <a:lstStyle/>
        <a:p>
          <a:endParaRPr lang="ru-RU"/>
        </a:p>
      </dgm:t>
    </dgm:pt>
    <dgm:pt modelId="{9A5CC9D0-01D1-4601-9161-633F88BA85BA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деятельность</a:t>
          </a:r>
          <a:endParaRPr lang="ru-RU" dirty="0">
            <a:solidFill>
              <a:schemeClr val="tx1"/>
            </a:solidFill>
          </a:endParaRPr>
        </a:p>
      </dgm:t>
    </dgm:pt>
    <dgm:pt modelId="{00BC4E41-D0AB-4CD5-AD58-E9506EB6A5F6}" type="parTrans" cxnId="{F8944F99-19D2-4271-9B24-CA055B5A064E}">
      <dgm:prSet/>
      <dgm:spPr/>
      <dgm:t>
        <a:bodyPr/>
        <a:lstStyle/>
        <a:p>
          <a:endParaRPr lang="ru-RU"/>
        </a:p>
      </dgm:t>
    </dgm:pt>
    <dgm:pt modelId="{8B53CDA8-4515-4276-9EF8-A228C8131C88}" type="sibTrans" cxnId="{F8944F99-19D2-4271-9B24-CA055B5A064E}">
      <dgm:prSet/>
      <dgm:spPr/>
      <dgm:t>
        <a:bodyPr/>
        <a:lstStyle/>
        <a:p>
          <a:endParaRPr lang="ru-RU"/>
        </a:p>
      </dgm:t>
    </dgm:pt>
    <dgm:pt modelId="{706B0DEF-4872-4A72-86E8-71ADAFFE392D}" type="pres">
      <dgm:prSet presAssocID="{8A31FCB1-273D-4DEF-959F-01991F99F26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1110ACF-0E47-44F3-99F3-5B056943A4CA}" type="pres">
      <dgm:prSet presAssocID="{EF1366C0-DFD8-43F0-A638-EC2D2EF2BDAB}" presName="hierRoot1" presStyleCnt="0">
        <dgm:presLayoutVars>
          <dgm:hierBranch val="init"/>
        </dgm:presLayoutVars>
      </dgm:prSet>
      <dgm:spPr/>
    </dgm:pt>
    <dgm:pt modelId="{A2F82F6F-63FD-4A16-9BE7-5D27FBA2A203}" type="pres">
      <dgm:prSet presAssocID="{EF1366C0-DFD8-43F0-A638-EC2D2EF2BDAB}" presName="rootComposite1" presStyleCnt="0"/>
      <dgm:spPr/>
    </dgm:pt>
    <dgm:pt modelId="{A5BA838B-416F-4612-B166-7570E6FE2B03}" type="pres">
      <dgm:prSet presAssocID="{EF1366C0-DFD8-43F0-A638-EC2D2EF2BDAB}" presName="rootText1" presStyleLbl="node0" presStyleIdx="0" presStyleCnt="1" custScaleX="12129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33CB3D2-E628-48FE-8B39-A36D3A51C8A3}" type="pres">
      <dgm:prSet presAssocID="{EF1366C0-DFD8-43F0-A638-EC2D2EF2BDAB}" presName="rootConnector1" presStyleLbl="node1" presStyleIdx="0" presStyleCnt="0"/>
      <dgm:spPr/>
      <dgm:t>
        <a:bodyPr/>
        <a:lstStyle/>
        <a:p>
          <a:endParaRPr lang="ru-RU"/>
        </a:p>
      </dgm:t>
    </dgm:pt>
    <dgm:pt modelId="{81AB2551-0AC6-49C6-BF09-6A1C28059436}" type="pres">
      <dgm:prSet presAssocID="{EF1366C0-DFD8-43F0-A638-EC2D2EF2BDAB}" presName="hierChild2" presStyleCnt="0"/>
      <dgm:spPr/>
    </dgm:pt>
    <dgm:pt modelId="{864CFC8F-AAA6-4EBB-ACF7-8973A31549E4}" type="pres">
      <dgm:prSet presAssocID="{9FC52D6F-DAAC-4B3A-919E-EAE8561EB855}" presName="Name37" presStyleLbl="parChTrans1D2" presStyleIdx="0" presStyleCnt="4"/>
      <dgm:spPr/>
      <dgm:t>
        <a:bodyPr/>
        <a:lstStyle/>
        <a:p>
          <a:endParaRPr lang="ru-RU"/>
        </a:p>
      </dgm:t>
    </dgm:pt>
    <dgm:pt modelId="{7FD33318-C4E3-491E-A02F-56E921A57238}" type="pres">
      <dgm:prSet presAssocID="{EF9ED182-341B-4121-8A91-35401D68F6C3}" presName="hierRoot2" presStyleCnt="0">
        <dgm:presLayoutVars>
          <dgm:hierBranch val="init"/>
        </dgm:presLayoutVars>
      </dgm:prSet>
      <dgm:spPr/>
    </dgm:pt>
    <dgm:pt modelId="{F9487154-3111-481E-9730-2158F50AF4BA}" type="pres">
      <dgm:prSet presAssocID="{EF9ED182-341B-4121-8A91-35401D68F6C3}" presName="rootComposite" presStyleCnt="0"/>
      <dgm:spPr/>
    </dgm:pt>
    <dgm:pt modelId="{C73CEFC7-A0AE-4A3F-8B34-655E9B06BC55}" type="pres">
      <dgm:prSet presAssocID="{EF9ED182-341B-4121-8A91-35401D68F6C3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231DF24-708E-43B9-8141-79B8D81630DE}" type="pres">
      <dgm:prSet presAssocID="{EF9ED182-341B-4121-8A91-35401D68F6C3}" presName="rootConnector" presStyleLbl="node2" presStyleIdx="0" presStyleCnt="3"/>
      <dgm:spPr/>
      <dgm:t>
        <a:bodyPr/>
        <a:lstStyle/>
        <a:p>
          <a:endParaRPr lang="ru-RU"/>
        </a:p>
      </dgm:t>
    </dgm:pt>
    <dgm:pt modelId="{49AD4B3A-9C46-4D9E-9852-55AD7C782C2D}" type="pres">
      <dgm:prSet presAssocID="{EF9ED182-341B-4121-8A91-35401D68F6C3}" presName="hierChild4" presStyleCnt="0"/>
      <dgm:spPr/>
    </dgm:pt>
    <dgm:pt modelId="{B11522E3-FC00-4CC3-9A96-BC7DB255BD8E}" type="pres">
      <dgm:prSet presAssocID="{EF9ED182-341B-4121-8A91-35401D68F6C3}" presName="hierChild5" presStyleCnt="0"/>
      <dgm:spPr/>
    </dgm:pt>
    <dgm:pt modelId="{8C0F904B-0DF6-44A7-A6A6-488931C84588}" type="pres">
      <dgm:prSet presAssocID="{F56414C4-46EE-4978-9993-90D8BF8550DF}" presName="Name37" presStyleLbl="parChTrans1D2" presStyleIdx="1" presStyleCnt="4"/>
      <dgm:spPr/>
      <dgm:t>
        <a:bodyPr/>
        <a:lstStyle/>
        <a:p>
          <a:endParaRPr lang="ru-RU"/>
        </a:p>
      </dgm:t>
    </dgm:pt>
    <dgm:pt modelId="{EB967375-33B1-4765-A6DE-4B5AA0A6D1B4}" type="pres">
      <dgm:prSet presAssocID="{3209375E-A064-49A6-9F37-0C085D0ADF22}" presName="hierRoot2" presStyleCnt="0">
        <dgm:presLayoutVars>
          <dgm:hierBranch val="init"/>
        </dgm:presLayoutVars>
      </dgm:prSet>
      <dgm:spPr/>
    </dgm:pt>
    <dgm:pt modelId="{DB09737A-9BA6-45BF-8084-4DB8EECF6E75}" type="pres">
      <dgm:prSet presAssocID="{3209375E-A064-49A6-9F37-0C085D0ADF22}" presName="rootComposite" presStyleCnt="0"/>
      <dgm:spPr/>
    </dgm:pt>
    <dgm:pt modelId="{746D53FB-14BF-45E9-83FE-5C823CF94BA8}" type="pres">
      <dgm:prSet presAssocID="{3209375E-A064-49A6-9F37-0C085D0ADF22}" presName="rootText" presStyleLbl="node2" presStyleIdx="1" presStyleCnt="3" custScaleX="1122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5028415-DCF3-42D5-A292-CC11B6DB6820}" type="pres">
      <dgm:prSet presAssocID="{3209375E-A064-49A6-9F37-0C085D0ADF22}" presName="rootConnector" presStyleLbl="node2" presStyleIdx="1" presStyleCnt="3"/>
      <dgm:spPr/>
      <dgm:t>
        <a:bodyPr/>
        <a:lstStyle/>
        <a:p>
          <a:endParaRPr lang="ru-RU"/>
        </a:p>
      </dgm:t>
    </dgm:pt>
    <dgm:pt modelId="{49C43E9B-AF5D-4289-8956-E896DBD47012}" type="pres">
      <dgm:prSet presAssocID="{3209375E-A064-49A6-9F37-0C085D0ADF22}" presName="hierChild4" presStyleCnt="0"/>
      <dgm:spPr/>
    </dgm:pt>
    <dgm:pt modelId="{A0E8E831-E989-4639-B326-C4D2D9F67C4F}" type="pres">
      <dgm:prSet presAssocID="{3209375E-A064-49A6-9F37-0C085D0ADF22}" presName="hierChild5" presStyleCnt="0"/>
      <dgm:spPr/>
    </dgm:pt>
    <dgm:pt modelId="{33204610-BDFD-4723-A776-1BC4BEF244E9}" type="pres">
      <dgm:prSet presAssocID="{00BC4E41-D0AB-4CD5-AD58-E9506EB6A5F6}" presName="Name37" presStyleLbl="parChTrans1D2" presStyleIdx="2" presStyleCnt="4"/>
      <dgm:spPr/>
      <dgm:t>
        <a:bodyPr/>
        <a:lstStyle/>
        <a:p>
          <a:endParaRPr lang="ru-RU"/>
        </a:p>
      </dgm:t>
    </dgm:pt>
    <dgm:pt modelId="{4A25C098-57DF-4CC3-984F-A9F378344C12}" type="pres">
      <dgm:prSet presAssocID="{9A5CC9D0-01D1-4601-9161-633F88BA85BA}" presName="hierRoot2" presStyleCnt="0">
        <dgm:presLayoutVars>
          <dgm:hierBranch val="init"/>
        </dgm:presLayoutVars>
      </dgm:prSet>
      <dgm:spPr/>
    </dgm:pt>
    <dgm:pt modelId="{279A0287-9AB9-484C-A68B-32612A111772}" type="pres">
      <dgm:prSet presAssocID="{9A5CC9D0-01D1-4601-9161-633F88BA85BA}" presName="rootComposite" presStyleCnt="0"/>
      <dgm:spPr/>
    </dgm:pt>
    <dgm:pt modelId="{D272F713-079B-4AB5-8DE2-7E93DBB289FB}" type="pres">
      <dgm:prSet presAssocID="{9A5CC9D0-01D1-4601-9161-633F88BA85BA}" presName="rootText" presStyleLbl="node2" presStyleIdx="2" presStyleCnt="3" custScaleX="12187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7961EB0-B836-4B73-B8A3-71231A185FE2}" type="pres">
      <dgm:prSet presAssocID="{9A5CC9D0-01D1-4601-9161-633F88BA85BA}" presName="rootConnector" presStyleLbl="node2" presStyleIdx="2" presStyleCnt="3"/>
      <dgm:spPr/>
      <dgm:t>
        <a:bodyPr/>
        <a:lstStyle/>
        <a:p>
          <a:endParaRPr lang="ru-RU"/>
        </a:p>
      </dgm:t>
    </dgm:pt>
    <dgm:pt modelId="{95315F2A-B31D-422C-9437-AA4DF752FA54}" type="pres">
      <dgm:prSet presAssocID="{9A5CC9D0-01D1-4601-9161-633F88BA85BA}" presName="hierChild4" presStyleCnt="0"/>
      <dgm:spPr/>
    </dgm:pt>
    <dgm:pt modelId="{744070B0-3C88-469E-AD2A-E3AE547C706F}" type="pres">
      <dgm:prSet presAssocID="{9A5CC9D0-01D1-4601-9161-633F88BA85BA}" presName="hierChild5" presStyleCnt="0"/>
      <dgm:spPr/>
    </dgm:pt>
    <dgm:pt modelId="{614F8703-7C5D-4A8A-BC16-F27520E5E393}" type="pres">
      <dgm:prSet presAssocID="{EF1366C0-DFD8-43F0-A638-EC2D2EF2BDAB}" presName="hierChild3" presStyleCnt="0"/>
      <dgm:spPr/>
    </dgm:pt>
    <dgm:pt modelId="{2223AE47-40F9-484B-AB9C-A37C2E3AA27B}" type="pres">
      <dgm:prSet presAssocID="{6563495A-EA9A-4874-8748-A1FED893DF83}" presName="Name111" presStyleLbl="parChTrans1D2" presStyleIdx="3" presStyleCnt="4"/>
      <dgm:spPr/>
      <dgm:t>
        <a:bodyPr/>
        <a:lstStyle/>
        <a:p>
          <a:endParaRPr lang="ru-RU"/>
        </a:p>
      </dgm:t>
    </dgm:pt>
    <dgm:pt modelId="{398E734A-9509-4F04-98F2-8D722200C75D}" type="pres">
      <dgm:prSet presAssocID="{48CACB93-D5A4-4FD3-A76C-13FCD26C6D73}" presName="hierRoot3" presStyleCnt="0">
        <dgm:presLayoutVars>
          <dgm:hierBranch val="init"/>
        </dgm:presLayoutVars>
      </dgm:prSet>
      <dgm:spPr/>
    </dgm:pt>
    <dgm:pt modelId="{A032B1D2-AC08-4313-BFA2-D3E0D39A0156}" type="pres">
      <dgm:prSet presAssocID="{48CACB93-D5A4-4FD3-A76C-13FCD26C6D73}" presName="rootComposite3" presStyleCnt="0"/>
      <dgm:spPr/>
    </dgm:pt>
    <dgm:pt modelId="{B572CC02-291A-4D01-87F2-5D9B7760A969}" type="pres">
      <dgm:prSet presAssocID="{48CACB93-D5A4-4FD3-A76C-13FCD26C6D73}" presName="rootText3" presStyleLbl="asst1" presStyleIdx="0" presStyleCnt="1" custScaleX="1267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56D643D-C4FA-4815-B9B4-4A6203EDC65D}" type="pres">
      <dgm:prSet presAssocID="{48CACB93-D5A4-4FD3-A76C-13FCD26C6D73}" presName="rootConnector3" presStyleLbl="asst1" presStyleIdx="0" presStyleCnt="1"/>
      <dgm:spPr/>
      <dgm:t>
        <a:bodyPr/>
        <a:lstStyle/>
        <a:p>
          <a:endParaRPr lang="ru-RU"/>
        </a:p>
      </dgm:t>
    </dgm:pt>
    <dgm:pt modelId="{1587D165-8627-4B4E-8892-DB48B522BB51}" type="pres">
      <dgm:prSet presAssocID="{48CACB93-D5A4-4FD3-A76C-13FCD26C6D73}" presName="hierChild6" presStyleCnt="0"/>
      <dgm:spPr/>
    </dgm:pt>
    <dgm:pt modelId="{5B633133-619A-4110-A699-A2134E0FD021}" type="pres">
      <dgm:prSet presAssocID="{48CACB93-D5A4-4FD3-A76C-13FCD26C6D73}" presName="hierChild7" presStyleCnt="0"/>
      <dgm:spPr/>
    </dgm:pt>
  </dgm:ptLst>
  <dgm:cxnLst>
    <dgm:cxn modelId="{5808D67B-66EB-4459-AA5C-79B1F6DBF598}" type="presOf" srcId="{00BC4E41-D0AB-4CD5-AD58-E9506EB6A5F6}" destId="{33204610-BDFD-4723-A776-1BC4BEF244E9}" srcOrd="0" destOrd="0" presId="urn:microsoft.com/office/officeart/2005/8/layout/orgChart1"/>
    <dgm:cxn modelId="{B72DA136-5378-4735-A6B9-487A2698DCE9}" type="presOf" srcId="{EF9ED182-341B-4121-8A91-35401D68F6C3}" destId="{C73CEFC7-A0AE-4A3F-8B34-655E9B06BC55}" srcOrd="0" destOrd="0" presId="urn:microsoft.com/office/officeart/2005/8/layout/orgChart1"/>
    <dgm:cxn modelId="{9B971B54-986F-46E9-BF6F-F4B6FFCBE4CF}" type="presOf" srcId="{9FC52D6F-DAAC-4B3A-919E-EAE8561EB855}" destId="{864CFC8F-AAA6-4EBB-ACF7-8973A31549E4}" srcOrd="0" destOrd="0" presId="urn:microsoft.com/office/officeart/2005/8/layout/orgChart1"/>
    <dgm:cxn modelId="{A92ED9A0-E294-41D2-9407-47F946955010}" type="presOf" srcId="{9A5CC9D0-01D1-4601-9161-633F88BA85BA}" destId="{17961EB0-B836-4B73-B8A3-71231A185FE2}" srcOrd="1" destOrd="0" presId="urn:microsoft.com/office/officeart/2005/8/layout/orgChart1"/>
    <dgm:cxn modelId="{4003BE64-7297-4A40-8953-4E2D712E44F0}" srcId="{EF1366C0-DFD8-43F0-A638-EC2D2EF2BDAB}" destId="{3209375E-A064-49A6-9F37-0C085D0ADF22}" srcOrd="2" destOrd="0" parTransId="{F56414C4-46EE-4978-9993-90D8BF8550DF}" sibTransId="{05E75432-AFA7-4D0A-9E16-BB7B5038E92B}"/>
    <dgm:cxn modelId="{AE5F76F5-45EC-441E-9EA4-06CBFED7E9EB}" type="presOf" srcId="{EF1366C0-DFD8-43F0-A638-EC2D2EF2BDAB}" destId="{033CB3D2-E628-48FE-8B39-A36D3A51C8A3}" srcOrd="1" destOrd="0" presId="urn:microsoft.com/office/officeart/2005/8/layout/orgChart1"/>
    <dgm:cxn modelId="{300831BB-571B-40F3-B5F2-B0B548B8FC4F}" type="presOf" srcId="{8A31FCB1-273D-4DEF-959F-01991F99F267}" destId="{706B0DEF-4872-4A72-86E8-71ADAFFE392D}" srcOrd="0" destOrd="0" presId="urn:microsoft.com/office/officeart/2005/8/layout/orgChart1"/>
    <dgm:cxn modelId="{8C604BBC-BC53-4C65-B630-B914B0707421}" srcId="{EF1366C0-DFD8-43F0-A638-EC2D2EF2BDAB}" destId="{EF9ED182-341B-4121-8A91-35401D68F6C3}" srcOrd="1" destOrd="0" parTransId="{9FC52D6F-DAAC-4B3A-919E-EAE8561EB855}" sibTransId="{7415E602-1235-4535-9589-4A2A8CA6A5CB}"/>
    <dgm:cxn modelId="{73671F94-B38A-45E6-80E8-CF04C56F569A}" srcId="{8A31FCB1-273D-4DEF-959F-01991F99F267}" destId="{EF1366C0-DFD8-43F0-A638-EC2D2EF2BDAB}" srcOrd="0" destOrd="0" parTransId="{7992177A-E424-4E97-BBDF-C33DD5400D44}" sibTransId="{B3779357-4D1B-4154-A64A-B9FCFF879DC8}"/>
    <dgm:cxn modelId="{A2E1955A-2190-4F5A-B7B2-A5764D5D16BD}" type="presOf" srcId="{3209375E-A064-49A6-9F37-0C085D0ADF22}" destId="{746D53FB-14BF-45E9-83FE-5C823CF94BA8}" srcOrd="0" destOrd="0" presId="urn:microsoft.com/office/officeart/2005/8/layout/orgChart1"/>
    <dgm:cxn modelId="{21AD6C94-1386-4CCE-8957-1E1968B06D6E}" srcId="{EF1366C0-DFD8-43F0-A638-EC2D2EF2BDAB}" destId="{48CACB93-D5A4-4FD3-A76C-13FCD26C6D73}" srcOrd="0" destOrd="0" parTransId="{6563495A-EA9A-4874-8748-A1FED893DF83}" sibTransId="{A1DF120F-E90A-4F82-81F5-8D7679483B27}"/>
    <dgm:cxn modelId="{989E6A89-D6BC-4D1C-8C48-E83D306AE767}" type="presOf" srcId="{6563495A-EA9A-4874-8748-A1FED893DF83}" destId="{2223AE47-40F9-484B-AB9C-A37C2E3AA27B}" srcOrd="0" destOrd="0" presId="urn:microsoft.com/office/officeart/2005/8/layout/orgChart1"/>
    <dgm:cxn modelId="{8D6C595F-2DFF-4D71-8888-D37A4C0AD7CF}" type="presOf" srcId="{3209375E-A064-49A6-9F37-0C085D0ADF22}" destId="{55028415-DCF3-42D5-A292-CC11B6DB6820}" srcOrd="1" destOrd="0" presId="urn:microsoft.com/office/officeart/2005/8/layout/orgChart1"/>
    <dgm:cxn modelId="{720AD964-2067-48DC-AC52-A2C2B9100C8F}" type="presOf" srcId="{9A5CC9D0-01D1-4601-9161-633F88BA85BA}" destId="{D272F713-079B-4AB5-8DE2-7E93DBB289FB}" srcOrd="0" destOrd="0" presId="urn:microsoft.com/office/officeart/2005/8/layout/orgChart1"/>
    <dgm:cxn modelId="{C4304AEA-C0FA-47F8-9716-0A0B329A480B}" type="presOf" srcId="{48CACB93-D5A4-4FD3-A76C-13FCD26C6D73}" destId="{B572CC02-291A-4D01-87F2-5D9B7760A969}" srcOrd="0" destOrd="0" presId="urn:microsoft.com/office/officeart/2005/8/layout/orgChart1"/>
    <dgm:cxn modelId="{3F0AE7FF-C7EA-4F90-A69B-1773521C8678}" type="presOf" srcId="{48CACB93-D5A4-4FD3-A76C-13FCD26C6D73}" destId="{E56D643D-C4FA-4815-B9B4-4A6203EDC65D}" srcOrd="1" destOrd="0" presId="urn:microsoft.com/office/officeart/2005/8/layout/orgChart1"/>
    <dgm:cxn modelId="{221C386C-8946-4B43-AEF2-BB162226C038}" type="presOf" srcId="{EF9ED182-341B-4121-8A91-35401D68F6C3}" destId="{E231DF24-708E-43B9-8141-79B8D81630DE}" srcOrd="1" destOrd="0" presId="urn:microsoft.com/office/officeart/2005/8/layout/orgChart1"/>
    <dgm:cxn modelId="{F8944F99-19D2-4271-9B24-CA055B5A064E}" srcId="{EF1366C0-DFD8-43F0-A638-EC2D2EF2BDAB}" destId="{9A5CC9D0-01D1-4601-9161-633F88BA85BA}" srcOrd="3" destOrd="0" parTransId="{00BC4E41-D0AB-4CD5-AD58-E9506EB6A5F6}" sibTransId="{8B53CDA8-4515-4276-9EF8-A228C8131C88}"/>
    <dgm:cxn modelId="{823C3204-4C82-4B95-876B-5CA5753F93DE}" type="presOf" srcId="{F56414C4-46EE-4978-9993-90D8BF8550DF}" destId="{8C0F904B-0DF6-44A7-A6A6-488931C84588}" srcOrd="0" destOrd="0" presId="urn:microsoft.com/office/officeart/2005/8/layout/orgChart1"/>
    <dgm:cxn modelId="{ED2CDCCD-4A81-4794-84E6-CF87E1C1313A}" type="presOf" srcId="{EF1366C0-DFD8-43F0-A638-EC2D2EF2BDAB}" destId="{A5BA838B-416F-4612-B166-7570E6FE2B03}" srcOrd="0" destOrd="0" presId="urn:microsoft.com/office/officeart/2005/8/layout/orgChart1"/>
    <dgm:cxn modelId="{DF23013F-64D1-483B-B302-DD223354E69F}" type="presParOf" srcId="{706B0DEF-4872-4A72-86E8-71ADAFFE392D}" destId="{11110ACF-0E47-44F3-99F3-5B056943A4CA}" srcOrd="0" destOrd="0" presId="urn:microsoft.com/office/officeart/2005/8/layout/orgChart1"/>
    <dgm:cxn modelId="{AECAC802-CC0B-4BB6-8C20-F64E8074643A}" type="presParOf" srcId="{11110ACF-0E47-44F3-99F3-5B056943A4CA}" destId="{A2F82F6F-63FD-4A16-9BE7-5D27FBA2A203}" srcOrd="0" destOrd="0" presId="urn:microsoft.com/office/officeart/2005/8/layout/orgChart1"/>
    <dgm:cxn modelId="{1F1A2C9C-A2EC-40B2-BA18-8B2380AC1D33}" type="presParOf" srcId="{A2F82F6F-63FD-4A16-9BE7-5D27FBA2A203}" destId="{A5BA838B-416F-4612-B166-7570E6FE2B03}" srcOrd="0" destOrd="0" presId="urn:microsoft.com/office/officeart/2005/8/layout/orgChart1"/>
    <dgm:cxn modelId="{60798583-307C-4F9A-BCDC-CA1FAABDF305}" type="presParOf" srcId="{A2F82F6F-63FD-4A16-9BE7-5D27FBA2A203}" destId="{033CB3D2-E628-48FE-8B39-A36D3A51C8A3}" srcOrd="1" destOrd="0" presId="urn:microsoft.com/office/officeart/2005/8/layout/orgChart1"/>
    <dgm:cxn modelId="{942668EE-02E2-45E4-A3C0-ECC8E532A042}" type="presParOf" srcId="{11110ACF-0E47-44F3-99F3-5B056943A4CA}" destId="{81AB2551-0AC6-49C6-BF09-6A1C28059436}" srcOrd="1" destOrd="0" presId="urn:microsoft.com/office/officeart/2005/8/layout/orgChart1"/>
    <dgm:cxn modelId="{B9D48D6F-FF23-4301-9B46-6CE29948113D}" type="presParOf" srcId="{81AB2551-0AC6-49C6-BF09-6A1C28059436}" destId="{864CFC8F-AAA6-4EBB-ACF7-8973A31549E4}" srcOrd="0" destOrd="0" presId="urn:microsoft.com/office/officeart/2005/8/layout/orgChart1"/>
    <dgm:cxn modelId="{5C722EB3-EE07-4539-939E-E824BABC5477}" type="presParOf" srcId="{81AB2551-0AC6-49C6-BF09-6A1C28059436}" destId="{7FD33318-C4E3-491E-A02F-56E921A57238}" srcOrd="1" destOrd="0" presId="urn:microsoft.com/office/officeart/2005/8/layout/orgChart1"/>
    <dgm:cxn modelId="{794CD9C1-E5C9-47ED-BE1B-20477FF8204C}" type="presParOf" srcId="{7FD33318-C4E3-491E-A02F-56E921A57238}" destId="{F9487154-3111-481E-9730-2158F50AF4BA}" srcOrd="0" destOrd="0" presId="urn:microsoft.com/office/officeart/2005/8/layout/orgChart1"/>
    <dgm:cxn modelId="{45DD2C2B-D444-4DF1-BE66-6D0BF4A12302}" type="presParOf" srcId="{F9487154-3111-481E-9730-2158F50AF4BA}" destId="{C73CEFC7-A0AE-4A3F-8B34-655E9B06BC55}" srcOrd="0" destOrd="0" presId="urn:microsoft.com/office/officeart/2005/8/layout/orgChart1"/>
    <dgm:cxn modelId="{FC6037F9-2D15-468B-9BD9-CD55F7F9DA56}" type="presParOf" srcId="{F9487154-3111-481E-9730-2158F50AF4BA}" destId="{E231DF24-708E-43B9-8141-79B8D81630DE}" srcOrd="1" destOrd="0" presId="urn:microsoft.com/office/officeart/2005/8/layout/orgChart1"/>
    <dgm:cxn modelId="{1BF78134-7BAE-4F7D-8F40-89BFEB8DAF92}" type="presParOf" srcId="{7FD33318-C4E3-491E-A02F-56E921A57238}" destId="{49AD4B3A-9C46-4D9E-9852-55AD7C782C2D}" srcOrd="1" destOrd="0" presId="urn:microsoft.com/office/officeart/2005/8/layout/orgChart1"/>
    <dgm:cxn modelId="{541780F4-F340-46EE-9B27-0A2FF7D3D796}" type="presParOf" srcId="{7FD33318-C4E3-491E-A02F-56E921A57238}" destId="{B11522E3-FC00-4CC3-9A96-BC7DB255BD8E}" srcOrd="2" destOrd="0" presId="urn:microsoft.com/office/officeart/2005/8/layout/orgChart1"/>
    <dgm:cxn modelId="{69499221-6D76-4BD6-8413-D402F6AA890E}" type="presParOf" srcId="{81AB2551-0AC6-49C6-BF09-6A1C28059436}" destId="{8C0F904B-0DF6-44A7-A6A6-488931C84588}" srcOrd="2" destOrd="0" presId="urn:microsoft.com/office/officeart/2005/8/layout/orgChart1"/>
    <dgm:cxn modelId="{1F9453A2-E65C-4600-8CF8-D3FF66826012}" type="presParOf" srcId="{81AB2551-0AC6-49C6-BF09-6A1C28059436}" destId="{EB967375-33B1-4765-A6DE-4B5AA0A6D1B4}" srcOrd="3" destOrd="0" presId="urn:microsoft.com/office/officeart/2005/8/layout/orgChart1"/>
    <dgm:cxn modelId="{864586A0-8E5D-4941-8AE4-17FC10577FFC}" type="presParOf" srcId="{EB967375-33B1-4765-A6DE-4B5AA0A6D1B4}" destId="{DB09737A-9BA6-45BF-8084-4DB8EECF6E75}" srcOrd="0" destOrd="0" presId="urn:microsoft.com/office/officeart/2005/8/layout/orgChart1"/>
    <dgm:cxn modelId="{1148CE6F-C6AC-49B0-AB9C-A0CB7759379C}" type="presParOf" srcId="{DB09737A-9BA6-45BF-8084-4DB8EECF6E75}" destId="{746D53FB-14BF-45E9-83FE-5C823CF94BA8}" srcOrd="0" destOrd="0" presId="urn:microsoft.com/office/officeart/2005/8/layout/orgChart1"/>
    <dgm:cxn modelId="{4CE91EE1-0B4C-4FEF-BB7C-4B264AB8CB8C}" type="presParOf" srcId="{DB09737A-9BA6-45BF-8084-4DB8EECF6E75}" destId="{55028415-DCF3-42D5-A292-CC11B6DB6820}" srcOrd="1" destOrd="0" presId="urn:microsoft.com/office/officeart/2005/8/layout/orgChart1"/>
    <dgm:cxn modelId="{DFE3EAF5-D9B8-43B3-89A9-9F1BA1F3DF6C}" type="presParOf" srcId="{EB967375-33B1-4765-A6DE-4B5AA0A6D1B4}" destId="{49C43E9B-AF5D-4289-8956-E896DBD47012}" srcOrd="1" destOrd="0" presId="urn:microsoft.com/office/officeart/2005/8/layout/orgChart1"/>
    <dgm:cxn modelId="{EED118A5-B54F-4EF6-B5F6-CA80A0CD44CC}" type="presParOf" srcId="{EB967375-33B1-4765-A6DE-4B5AA0A6D1B4}" destId="{A0E8E831-E989-4639-B326-C4D2D9F67C4F}" srcOrd="2" destOrd="0" presId="urn:microsoft.com/office/officeart/2005/8/layout/orgChart1"/>
    <dgm:cxn modelId="{5EDBC671-8451-48FF-BBFE-82BD573CFD68}" type="presParOf" srcId="{81AB2551-0AC6-49C6-BF09-6A1C28059436}" destId="{33204610-BDFD-4723-A776-1BC4BEF244E9}" srcOrd="4" destOrd="0" presId="urn:microsoft.com/office/officeart/2005/8/layout/orgChart1"/>
    <dgm:cxn modelId="{7B931C01-4DF2-47CC-9E81-4F0BE758A9F8}" type="presParOf" srcId="{81AB2551-0AC6-49C6-BF09-6A1C28059436}" destId="{4A25C098-57DF-4CC3-984F-A9F378344C12}" srcOrd="5" destOrd="0" presId="urn:microsoft.com/office/officeart/2005/8/layout/orgChart1"/>
    <dgm:cxn modelId="{CF051E3D-0FAC-461C-B95E-62E3D9146B49}" type="presParOf" srcId="{4A25C098-57DF-4CC3-984F-A9F378344C12}" destId="{279A0287-9AB9-484C-A68B-32612A111772}" srcOrd="0" destOrd="0" presId="urn:microsoft.com/office/officeart/2005/8/layout/orgChart1"/>
    <dgm:cxn modelId="{71D86392-99C7-4F04-A566-233B373E6EE0}" type="presParOf" srcId="{279A0287-9AB9-484C-A68B-32612A111772}" destId="{D272F713-079B-4AB5-8DE2-7E93DBB289FB}" srcOrd="0" destOrd="0" presId="urn:microsoft.com/office/officeart/2005/8/layout/orgChart1"/>
    <dgm:cxn modelId="{4E7ABB1A-0B22-45AF-B9EE-34CB4766FD80}" type="presParOf" srcId="{279A0287-9AB9-484C-A68B-32612A111772}" destId="{17961EB0-B836-4B73-B8A3-71231A185FE2}" srcOrd="1" destOrd="0" presId="urn:microsoft.com/office/officeart/2005/8/layout/orgChart1"/>
    <dgm:cxn modelId="{D4A39C81-7848-41C1-B4FB-CA5AF5CCAFFF}" type="presParOf" srcId="{4A25C098-57DF-4CC3-984F-A9F378344C12}" destId="{95315F2A-B31D-422C-9437-AA4DF752FA54}" srcOrd="1" destOrd="0" presId="urn:microsoft.com/office/officeart/2005/8/layout/orgChart1"/>
    <dgm:cxn modelId="{C82C65C3-18AF-4564-A5D5-800583B4062B}" type="presParOf" srcId="{4A25C098-57DF-4CC3-984F-A9F378344C12}" destId="{744070B0-3C88-469E-AD2A-E3AE547C706F}" srcOrd="2" destOrd="0" presId="urn:microsoft.com/office/officeart/2005/8/layout/orgChart1"/>
    <dgm:cxn modelId="{B1E12812-60A0-4238-9F95-4234F728CF8E}" type="presParOf" srcId="{11110ACF-0E47-44F3-99F3-5B056943A4CA}" destId="{614F8703-7C5D-4A8A-BC16-F27520E5E393}" srcOrd="2" destOrd="0" presId="urn:microsoft.com/office/officeart/2005/8/layout/orgChart1"/>
    <dgm:cxn modelId="{D7578F12-62EC-44E2-9E0A-D63746F22718}" type="presParOf" srcId="{614F8703-7C5D-4A8A-BC16-F27520E5E393}" destId="{2223AE47-40F9-484B-AB9C-A37C2E3AA27B}" srcOrd="0" destOrd="0" presId="urn:microsoft.com/office/officeart/2005/8/layout/orgChart1"/>
    <dgm:cxn modelId="{63B2A6E5-E20F-47DE-88F3-8AC5DE1E4938}" type="presParOf" srcId="{614F8703-7C5D-4A8A-BC16-F27520E5E393}" destId="{398E734A-9509-4F04-98F2-8D722200C75D}" srcOrd="1" destOrd="0" presId="urn:microsoft.com/office/officeart/2005/8/layout/orgChart1"/>
    <dgm:cxn modelId="{D59D786A-D8EC-4434-8379-3E7F29E1CB6F}" type="presParOf" srcId="{398E734A-9509-4F04-98F2-8D722200C75D}" destId="{A032B1D2-AC08-4313-BFA2-D3E0D39A0156}" srcOrd="0" destOrd="0" presId="urn:microsoft.com/office/officeart/2005/8/layout/orgChart1"/>
    <dgm:cxn modelId="{FDC34CD3-7091-44CD-824C-A80EC65ED0D4}" type="presParOf" srcId="{A032B1D2-AC08-4313-BFA2-D3E0D39A0156}" destId="{B572CC02-291A-4D01-87F2-5D9B7760A969}" srcOrd="0" destOrd="0" presId="urn:microsoft.com/office/officeart/2005/8/layout/orgChart1"/>
    <dgm:cxn modelId="{1856E865-4D59-49CA-B2C3-C455ECC89202}" type="presParOf" srcId="{A032B1D2-AC08-4313-BFA2-D3E0D39A0156}" destId="{E56D643D-C4FA-4815-B9B4-4A6203EDC65D}" srcOrd="1" destOrd="0" presId="urn:microsoft.com/office/officeart/2005/8/layout/orgChart1"/>
    <dgm:cxn modelId="{78863CB2-ADE1-4674-91B8-AF49B4D3BAEC}" type="presParOf" srcId="{398E734A-9509-4F04-98F2-8D722200C75D}" destId="{1587D165-8627-4B4E-8892-DB48B522BB51}" srcOrd="1" destOrd="0" presId="urn:microsoft.com/office/officeart/2005/8/layout/orgChart1"/>
    <dgm:cxn modelId="{1EB72C03-718F-4E88-A236-2AC2F1E0D9D8}" type="presParOf" srcId="{398E734A-9509-4F04-98F2-8D722200C75D}" destId="{5B633133-619A-4110-A699-A2134E0FD02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36307-6AB5-4C1D-8B37-B1BCFD03BC96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68008D-E523-463A-BFE2-A73FF95DFD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B6E17-CE5D-48F3-A422-A2CB25291578}" type="datetime1">
              <a:rPr lang="ru-RU" smtClean="0"/>
              <a:pPr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11328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8CC64-4A30-412D-BD5B-E0D03F6334CE}" type="datetime1">
              <a:rPr lang="ru-RU" smtClean="0"/>
              <a:pPr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22734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381E-8C22-4E0C-B5EE-54695362C6EC}" type="datetime1">
              <a:rPr lang="ru-RU" smtClean="0"/>
              <a:pPr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91961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66330-002B-45C5-95BC-3ECEAC611E46}" type="datetime1">
              <a:rPr lang="ru-RU" smtClean="0"/>
              <a:pPr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00628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A1B11-E1A1-4765-8CE4-C3D533F94F54}" type="datetime1">
              <a:rPr lang="ru-RU" smtClean="0"/>
              <a:pPr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42157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33C00-3F01-4018-AE4E-667811DA9165}" type="datetime1">
              <a:rPr lang="ru-RU" smtClean="0"/>
              <a:pPr/>
              <a:t>09.12.2020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2319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C7ADF-64F3-4312-B330-47EE5418060D}" type="datetime1">
              <a:rPr lang="ru-RU" smtClean="0"/>
              <a:pPr/>
              <a:t>09.12.2020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27652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CA95C-8EDB-4B85-9811-4B691D65BF2F}" type="datetime1">
              <a:rPr lang="ru-RU" smtClean="0"/>
              <a:pPr/>
              <a:t>09.12.2020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71235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6E485-0DB8-499A-A189-97AC627FA51C}" type="datetime1">
              <a:rPr lang="ru-RU" smtClean="0"/>
              <a:pPr/>
              <a:t>09.12.2020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9783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267E2-4C90-417C-A6E1-04D34F7A0014}" type="datetime1">
              <a:rPr lang="ru-RU" smtClean="0"/>
              <a:pPr/>
              <a:t>09.12.2020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36324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71B2F-EFFB-4D4D-BE8F-9ADBF4DAAA9A}" type="datetime1">
              <a:rPr lang="ru-RU" smtClean="0"/>
              <a:pPr/>
              <a:t>09.12.2020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27398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D351A-63E6-46A5-B294-DA64F3FE72E1}" type="datetime1">
              <a:rPr lang="ru-RU" smtClean="0"/>
              <a:pPr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0A34F-E233-49D8-8A3F-694D0D769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75958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4000" b="1" dirty="0">
                <a:cs typeface="Arial" panose="020B0604020202020204" pitchFamily="34" charset="0"/>
              </a:rPr>
              <a:t>Профилактика и раннее выявление незаконного потребления наркотических средств и психотропных веществ в молодежной </a:t>
            </a:r>
            <a:r>
              <a:rPr lang="ru-RU" sz="4000" b="1" dirty="0" smtClean="0">
                <a:cs typeface="Arial" panose="020B0604020202020204" pitchFamily="34" charset="0"/>
              </a:rPr>
              <a:t>среде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endParaRPr lang="ru-RU" b="1" dirty="0" smtClean="0"/>
          </a:p>
          <a:p>
            <a:r>
              <a:rPr lang="ru-RU" dirty="0" smtClean="0"/>
              <a:t>Поведенческие </a:t>
            </a:r>
            <a:r>
              <a:rPr lang="ru-RU" dirty="0"/>
              <a:t>и речевые </a:t>
            </a:r>
            <a:r>
              <a:rPr lang="ru-RU" dirty="0" smtClean="0"/>
              <a:t>маркеры наркозависимого поведения</a:t>
            </a:r>
          </a:p>
          <a:p>
            <a:r>
              <a:rPr lang="ru-RU" dirty="0" smtClean="0"/>
              <a:t>Профилактика употребления ПАВ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9381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dirty="0" smtClean="0"/>
              <a:t>К наркотическим принято относить вещества, соответствующие следующим</a:t>
            </a:r>
            <a:r>
              <a:rPr lang="ru-RU" b="1" dirty="0" smtClean="0"/>
              <a:t> критериям</a:t>
            </a:r>
            <a:r>
              <a:rPr lang="ru-RU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Способность вызывать эйфорию или приятные субъективные переживания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Способность вызывать зависимость (физическую или психическую)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Существенный вред физическому или психическому здоровью при регулярном употреблении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Возможность широкого распространения среди населения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Потребление данного вещества не является традиционным в данной культуре</a:t>
            </a:r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Наркотические вещества и их классификация</a:t>
            </a:r>
            <a:endParaRPr lang="ru-RU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/>
              <a:t>Классификация наркотических веществ №1 (психиатрическая)</a:t>
            </a:r>
          </a:p>
          <a:p>
            <a:pPr marL="2328863" indent="-446088">
              <a:lnSpc>
                <a:spcPct val="120000"/>
              </a:lnSpc>
              <a:buFont typeface="+mj-lt"/>
              <a:buAutoNum type="arabicPeriod"/>
            </a:pPr>
            <a:r>
              <a:rPr lang="ru-RU" sz="3500" dirty="0" smtClean="0"/>
              <a:t>Препараты конопли</a:t>
            </a:r>
          </a:p>
          <a:p>
            <a:pPr marL="2328863" indent="-446088">
              <a:lnSpc>
                <a:spcPct val="120000"/>
              </a:lnSpc>
              <a:buFont typeface="+mj-lt"/>
              <a:buAutoNum type="arabicPeriod"/>
            </a:pPr>
            <a:r>
              <a:rPr lang="ru-RU" sz="3500" dirty="0" smtClean="0"/>
              <a:t>Опиаты</a:t>
            </a:r>
          </a:p>
          <a:p>
            <a:pPr marL="2328863" indent="-446088">
              <a:lnSpc>
                <a:spcPct val="120000"/>
              </a:lnSpc>
              <a:buFont typeface="+mj-lt"/>
              <a:buAutoNum type="arabicPeriod"/>
            </a:pPr>
            <a:r>
              <a:rPr lang="ru-RU" sz="3500" dirty="0" smtClean="0"/>
              <a:t>Снотворно-седативные вещества</a:t>
            </a:r>
          </a:p>
          <a:p>
            <a:pPr marL="2328863" indent="-446088">
              <a:lnSpc>
                <a:spcPct val="120000"/>
              </a:lnSpc>
              <a:buFont typeface="+mj-lt"/>
              <a:buAutoNum type="arabicPeriod"/>
            </a:pPr>
            <a:r>
              <a:rPr lang="ru-RU" sz="3500" dirty="0" smtClean="0"/>
              <a:t>Психостимуляторы</a:t>
            </a:r>
          </a:p>
          <a:p>
            <a:pPr marL="2328863" indent="-446088">
              <a:lnSpc>
                <a:spcPct val="120000"/>
              </a:lnSpc>
              <a:buFont typeface="+mj-lt"/>
              <a:buAutoNum type="arabicPeriod"/>
            </a:pPr>
            <a:r>
              <a:rPr lang="ru-RU" sz="3500" dirty="0" smtClean="0"/>
              <a:t>Галлюциногены</a:t>
            </a:r>
          </a:p>
          <a:p>
            <a:pPr marL="2328863" indent="-446088">
              <a:lnSpc>
                <a:spcPct val="120000"/>
              </a:lnSpc>
              <a:buFont typeface="+mj-lt"/>
              <a:buAutoNum type="arabicPeriod"/>
            </a:pPr>
            <a:r>
              <a:rPr lang="ru-RU" sz="3500" dirty="0" smtClean="0"/>
              <a:t>Летучие наркотические вещества</a:t>
            </a:r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None/>
            </a:pP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Наркотические вещества и их классификация</a:t>
            </a:r>
            <a:endParaRPr lang="ru-RU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sz="3800" b="1" dirty="0" smtClean="0"/>
              <a:t>Классификация наркотических веществ №2 (сайт </a:t>
            </a:r>
            <a:r>
              <a:rPr lang="ru-RU" sz="3800" b="1" dirty="0" err="1" smtClean="0"/>
              <a:t>МВД.рф</a:t>
            </a:r>
            <a:r>
              <a:rPr lang="ru-RU" sz="3800" b="1" dirty="0" smtClean="0"/>
              <a:t>)</a:t>
            </a:r>
          </a:p>
          <a:p>
            <a:pPr marL="3852863" indent="-446088">
              <a:lnSpc>
                <a:spcPct val="120000"/>
              </a:lnSpc>
              <a:buFont typeface="+mj-lt"/>
              <a:buAutoNum type="arabicPeriod"/>
            </a:pPr>
            <a:r>
              <a:rPr lang="ru-RU" sz="3500" dirty="0" smtClean="0"/>
              <a:t>Препараты конопли</a:t>
            </a:r>
          </a:p>
          <a:p>
            <a:pPr marL="3852863" indent="-446088">
              <a:lnSpc>
                <a:spcPct val="120000"/>
              </a:lnSpc>
              <a:buFont typeface="+mj-lt"/>
              <a:buAutoNum type="arabicPeriod"/>
            </a:pPr>
            <a:r>
              <a:rPr lang="ru-RU" sz="3500" dirty="0" smtClean="0"/>
              <a:t>Опиаты</a:t>
            </a:r>
          </a:p>
          <a:p>
            <a:pPr marL="3852863" indent="-446088">
              <a:lnSpc>
                <a:spcPct val="120000"/>
              </a:lnSpc>
              <a:buFont typeface="+mj-lt"/>
              <a:buAutoNum type="arabicPeriod"/>
            </a:pPr>
            <a:r>
              <a:rPr lang="ru-RU" sz="3500" dirty="0" smtClean="0"/>
              <a:t>Амфетамины</a:t>
            </a:r>
          </a:p>
          <a:p>
            <a:pPr marL="3852863" indent="-446088">
              <a:lnSpc>
                <a:spcPct val="120000"/>
              </a:lnSpc>
              <a:buFont typeface="+mj-lt"/>
              <a:buAutoNum type="arabicPeriod"/>
            </a:pPr>
            <a:r>
              <a:rPr lang="ru-RU" sz="3500" dirty="0" smtClean="0"/>
              <a:t>Кокаин</a:t>
            </a:r>
          </a:p>
          <a:p>
            <a:pPr marL="3852863" indent="-446088">
              <a:lnSpc>
                <a:spcPct val="120000"/>
              </a:lnSpc>
              <a:buFont typeface="+mj-lt"/>
              <a:buAutoNum type="arabicPeriod"/>
            </a:pPr>
            <a:r>
              <a:rPr lang="ru-RU" sz="3500" dirty="0" smtClean="0"/>
              <a:t>Галлюциногены</a:t>
            </a:r>
          </a:p>
          <a:p>
            <a:pPr marL="3852863" indent="-446088">
              <a:lnSpc>
                <a:spcPct val="120000"/>
              </a:lnSpc>
              <a:buFont typeface="+mj-lt"/>
              <a:buAutoNum type="arabicPeriod"/>
            </a:pPr>
            <a:r>
              <a:rPr lang="ru-RU" sz="3500" dirty="0" smtClean="0"/>
              <a:t>Экстази</a:t>
            </a:r>
          </a:p>
          <a:p>
            <a:pPr marL="3852863" indent="-446088">
              <a:lnSpc>
                <a:spcPct val="120000"/>
              </a:lnSpc>
              <a:buFont typeface="+mj-lt"/>
              <a:buAutoNum type="arabicPeriod"/>
            </a:pPr>
            <a:r>
              <a:rPr lang="ru-RU" sz="3500" dirty="0" smtClean="0"/>
              <a:t>Снотворные</a:t>
            </a:r>
          </a:p>
          <a:p>
            <a:pPr marL="3852863" indent="-446088">
              <a:lnSpc>
                <a:spcPct val="120000"/>
              </a:lnSpc>
              <a:buFont typeface="+mj-lt"/>
              <a:buAutoNum type="arabicPeriod"/>
            </a:pPr>
            <a:r>
              <a:rPr lang="ru-RU" sz="3500" dirty="0" smtClean="0"/>
              <a:t>Ингалянты</a:t>
            </a:r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None/>
            </a:pP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Наркотические вещества и их классификация</a:t>
            </a:r>
            <a:endParaRPr lang="ru-RU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b="1" dirty="0" smtClean="0"/>
              <a:t>Частная наркология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4000" dirty="0" smtClean="0"/>
              <a:t>Симптомы, признаки опьянения и другие феномены употребления конкретных наркотических веществ</a:t>
            </a:r>
            <a:endParaRPr lang="ru-RU" sz="4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2675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b="1" dirty="0" smtClean="0"/>
              <a:t>Препараты конопли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816429" y="1458686"/>
            <a:ext cx="10515600" cy="47159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По данным социологических исследований, </a:t>
            </a:r>
            <a:r>
              <a:rPr lang="ru-R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учащихся, систематически 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употребляющих препараты конопли в РФ всего 2%. Эпизодически употребляющих – 9.8%. </a:t>
            </a:r>
            <a:endParaRPr lang="ru-RU" sz="20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К препаратам конопли относят марихуану и гашиш.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000" dirty="0" smtClean="0"/>
              <a:t>Признаки употребления: эйфория, чувство беззаботности, несдержанность, повышенная разговорчивость, состояние сильного голода и жажды, покраснение глаз, расширение зрачков; при большой дозе - заторможенность, вялость, сбивчивая речь у одних, агрессивность, с немотивированными действиями у других; безудержная веселость, нарушение координации движений, восприятия размеров предметов и их пространственных отношений, галлюцинации, беспочвенные страхи и паника, повышенная сенсорная чувствительность.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Воздействие, особенно при небольшой дозе, может различаться, ввиду различной </a:t>
            </a:r>
            <a:r>
              <a:rPr lang="ru-RU" sz="20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предустановки</a:t>
            </a:r>
            <a:r>
              <a:rPr lang="ru-R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, то есть того, что человек знает и ожидает от действия веществ.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b="1" dirty="0" smtClean="0"/>
              <a:t>Препараты конопли</a:t>
            </a:r>
            <a:endParaRPr lang="ru-RU" b="1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838200" y="1763486"/>
            <a:ext cx="10515600" cy="421277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Психологические исследования (интервью и незаконченные предложения) выявили у подростков с зависимостью от гашиша склонность весьма низко оценивать свое окружение, отсутствие близких друзей, чувство заброшенности, а также повышенную конфликтность, в особенности с теми, кто пытается контролировать их поведение. При злоупотреблении без зависимости более выступает склонность к диссимуляции личностных особенностей, стремление предстать в более выгодном свете.</a:t>
            </a:r>
          </a:p>
          <a:p>
            <a:pPr marL="0" indent="0" algn="just">
              <a:buNone/>
            </a:pPr>
            <a:r>
              <a:rPr lang="ru-RU" b="1" dirty="0" smtClean="0"/>
              <a:t>Эпизодическое курение </a:t>
            </a:r>
            <a:r>
              <a:rPr lang="ru-RU" dirty="0" smtClean="0"/>
              <a:t>даже в течение 2-3 лет может не сопровождаться формированием психической зависимости. </a:t>
            </a:r>
            <a:r>
              <a:rPr lang="ru-RU" b="1" dirty="0" smtClean="0"/>
              <a:t>При ежедневном</a:t>
            </a:r>
            <a:r>
              <a:rPr lang="ru-RU" dirty="0" smtClean="0"/>
              <a:t> или почти ежедневном курении первые признаки зависимости могут появиться уже через 1-2 месяца.</a:t>
            </a:r>
          </a:p>
          <a:p>
            <a:pPr marL="0" indent="0" algn="just">
              <a:buNone/>
            </a:pPr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b="1" dirty="0" smtClean="0"/>
              <a:t>Стадии гашишного опьянения</a:t>
            </a:r>
            <a:endParaRPr lang="ru-RU" b="1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5-10 минут. Повышение тревожности.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Нарастание эйфории, психосенсорных нарушений и нарушений сознания, заражения эмоциями в группе.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err="1" smtClean="0"/>
              <a:t>Психотическое</a:t>
            </a:r>
            <a:r>
              <a:rPr lang="ru-RU" dirty="0" smtClean="0"/>
              <a:t> состояние спутанности, отрывочный бред, аффективные перепады, психосенсорные расстройства, потребность общаться и двигаться.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Выход из опьянения. Сильные чувства голода и жажды, после – продолжительный сон.</a:t>
            </a:r>
          </a:p>
          <a:p>
            <a:pPr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Диагностическим признаком также может служить специфический запах от одежды.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0504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b="1" dirty="0" smtClean="0"/>
              <a:t>Опиаты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К ним относятся героин, </a:t>
            </a:r>
            <a:r>
              <a:rPr lang="ru-RU" dirty="0" err="1" smtClean="0"/>
              <a:t>метадон</a:t>
            </a:r>
            <a:r>
              <a:rPr lang="ru-RU" dirty="0" smtClean="0"/>
              <a:t>, маковая соломка и др.</a:t>
            </a:r>
          </a:p>
          <a:p>
            <a:r>
              <a:rPr lang="ru-R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Число подростков, имеющих опыт употребления </a:t>
            </a:r>
            <a:r>
              <a:rPr lang="ru-RU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опиоидов</a:t>
            </a:r>
            <a:r>
              <a:rPr lang="ru-R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0.4%</a:t>
            </a:r>
            <a:endParaRPr lang="ru-RU" b="1" dirty="0" smtClean="0"/>
          </a:p>
          <a:p>
            <a:r>
              <a:rPr lang="ru-RU" b="1" dirty="0" smtClean="0"/>
              <a:t>Признаки опьянения</a:t>
            </a:r>
            <a:r>
              <a:rPr lang="ru-RU" dirty="0" smtClean="0"/>
              <a:t>: непродолжительное состояние эйфории, необычная сонливость в самое разное время; медленная, "растянутая" речь; часто "отстает" от темы и направления разговора; добродушное, покладистое, предупредительное поведение вплоть до полного подчинения; стремление к уединению в тишине, в темноте, несмотря на время суток; бледность кожных покровов; очень узкий зрачок, не реагирующий на изменения освещения; замедление сердцебиения, дыхания, снижение болевой чувствительности; понижение аппетита, жажды, рефлексов и сексуального влечения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b="1" dirty="0" smtClean="0"/>
              <a:t>Галлюциногены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К ним относятся ЛСД и «грибы» (</a:t>
            </a:r>
            <a:r>
              <a:rPr lang="ru-RU" dirty="0" err="1" smtClean="0"/>
              <a:t>псилоцибин</a:t>
            </a:r>
            <a:r>
              <a:rPr lang="ru-RU" dirty="0" smtClean="0"/>
              <a:t>)</a:t>
            </a:r>
          </a:p>
          <a:p>
            <a:pPr algn="just"/>
            <a:r>
              <a:rPr lang="ru-RU" b="1" dirty="0" smtClean="0"/>
              <a:t>Признаки опьянения</a:t>
            </a:r>
            <a:r>
              <a:rPr lang="ru-RU" dirty="0" smtClean="0"/>
              <a:t>: повышенная частота пульса, повышенное давление, расширение зрачков, дрожание рук, сухость кожи. Наркотическое опьянение сопровождается изменением восприятия внешнего мира - те, кто принимает галлюциногены, говорят, что они "видят звуки" и "слышат цвета"; галлюцинации, сильное ощущение счастья, перевозбуждение; нарушения ощущения своего тела, координации движений; утрата самоконтроля.</a:t>
            </a:r>
          </a:p>
          <a:p>
            <a:pPr algn="just"/>
            <a:r>
              <a:rPr lang="ru-RU" dirty="0" smtClean="0"/>
              <a:t>Спектр эмоции и действий достаточно широк – от печали и тоски до эйфории; от пассивного созерцания до активных действий согласно воспринимаемой обстановке (например, ловля чего-либо в воздухе).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b="1" dirty="0" smtClean="0"/>
              <a:t>Галлюциногены</a:t>
            </a:r>
            <a:endParaRPr lang="ru-RU" b="1" dirty="0"/>
          </a:p>
        </p:txBody>
      </p:sp>
      <p:pic>
        <p:nvPicPr>
          <p:cNvPr id="5" name="Объект 3" descr="0x01 graphic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0805" y="2520853"/>
            <a:ext cx="42386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447800" y="4872552"/>
            <a:ext cx="29541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Галлюцинирующий пациент</a:t>
            </a:r>
          </a:p>
          <a:p>
            <a:pPr algn="ctr"/>
            <a:r>
              <a:rPr lang="ru-RU" dirty="0" smtClean="0"/>
              <a:t>психиатрической клиники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595257" y="2307771"/>
            <a:ext cx="593412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err="1" smtClean="0"/>
              <a:t>Галлюциноз</a:t>
            </a:r>
            <a:r>
              <a:rPr lang="ru-RU" sz="2400" dirty="0" smtClean="0"/>
              <a:t> развивается через час-два </a:t>
            </a:r>
          </a:p>
          <a:p>
            <a:r>
              <a:rPr lang="ru-RU" sz="2400" dirty="0" smtClean="0"/>
              <a:t>после приема вещества, длительность –</a:t>
            </a:r>
          </a:p>
          <a:p>
            <a:r>
              <a:rPr lang="ru-RU" sz="2400" dirty="0" smtClean="0"/>
              <a:t> от часа до суток.</a:t>
            </a:r>
          </a:p>
          <a:p>
            <a:r>
              <a:rPr lang="ru-RU" sz="2400" dirty="0" smtClean="0"/>
              <a:t>Среди осложнений, вызванных приемом – </a:t>
            </a:r>
          </a:p>
          <a:p>
            <a:r>
              <a:rPr lang="ru-RU" sz="2400" dirty="0" smtClean="0"/>
              <a:t>агрессия и </a:t>
            </a:r>
            <a:r>
              <a:rPr lang="ru-RU" sz="2400" dirty="0" err="1" smtClean="0"/>
              <a:t>аутоагрессия</a:t>
            </a:r>
            <a:r>
              <a:rPr lang="ru-RU" sz="2400" dirty="0" smtClean="0"/>
              <a:t>. </a:t>
            </a:r>
          </a:p>
          <a:p>
            <a:r>
              <a:rPr lang="ru-RU" sz="2400" dirty="0" smtClean="0"/>
              <a:t>Как и в случае приема препаратов конопли </a:t>
            </a:r>
          </a:p>
          <a:p>
            <a:r>
              <a:rPr lang="ru-RU" sz="2400" dirty="0" smtClean="0"/>
              <a:t>могут возникать «</a:t>
            </a:r>
            <a:r>
              <a:rPr lang="ru-RU" sz="2400" dirty="0" err="1" smtClean="0"/>
              <a:t>флеш-бэки</a:t>
            </a:r>
            <a:r>
              <a:rPr lang="ru-RU" sz="2400" dirty="0" smtClean="0"/>
              <a:t>» – </a:t>
            </a:r>
          </a:p>
          <a:p>
            <a:r>
              <a:rPr lang="ru-RU" sz="2400" dirty="0" smtClean="0"/>
              <a:t>спонтанные рецидивы </a:t>
            </a:r>
            <a:r>
              <a:rPr lang="ru-RU" sz="2400" dirty="0" err="1" smtClean="0"/>
              <a:t>галлюциноза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b="1" dirty="0" smtClean="0"/>
              <a:t>Содержание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514350" indent="-514350">
              <a:buAutoNum type="arabicPeriod"/>
            </a:pPr>
            <a:r>
              <a:rPr lang="ru-RU" dirty="0" smtClean="0"/>
              <a:t>Наркологическая обстановка в молодежной среде</a:t>
            </a:r>
          </a:p>
          <a:p>
            <a:pPr marL="514350" indent="-514350">
              <a:buAutoNum type="arabicPeriod"/>
            </a:pPr>
            <a:r>
              <a:rPr lang="ru-RU" dirty="0" smtClean="0"/>
              <a:t>Наркотические вещества и их классификация</a:t>
            </a:r>
          </a:p>
          <a:p>
            <a:pPr marL="514350" indent="-514350">
              <a:buAutoNum type="arabicPeriod"/>
            </a:pPr>
            <a:r>
              <a:rPr lang="ru-RU" dirty="0" smtClean="0"/>
              <a:t>Частная наркология, симптомы употребления наркотических веществ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ru-RU" dirty="0" smtClean="0"/>
              <a:t>Стадии развития наркотической зависимости</a:t>
            </a:r>
          </a:p>
          <a:p>
            <a:pPr marL="514350" indent="-514350">
              <a:buAutoNum type="arabicPeriod"/>
            </a:pPr>
            <a:r>
              <a:rPr lang="ru-RU" dirty="0" smtClean="0"/>
              <a:t>Основные типы профилактики в подростковой наркологии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3515" y="321582"/>
            <a:ext cx="10515600" cy="1325563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b="1" dirty="0" smtClean="0"/>
              <a:t>Компоненты </a:t>
            </a:r>
            <a:r>
              <a:rPr lang="ru-RU" b="1" dirty="0" err="1" smtClean="0"/>
              <a:t>галлюциноза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Субъективное ощущение обострения органов чувств</a:t>
            </a:r>
          </a:p>
          <a:p>
            <a:r>
              <a:rPr lang="ru-RU" dirty="0" smtClean="0"/>
              <a:t>Зрительные и слуховые иллюзии</a:t>
            </a:r>
          </a:p>
          <a:p>
            <a:r>
              <a:rPr lang="ru-RU" dirty="0" smtClean="0"/>
              <a:t>Иногда – </a:t>
            </a:r>
            <a:r>
              <a:rPr lang="ru-RU" dirty="0" err="1" smtClean="0"/>
              <a:t>дереализация</a:t>
            </a:r>
            <a:r>
              <a:rPr lang="ru-RU" dirty="0" smtClean="0"/>
              <a:t> и деперсонализация</a:t>
            </a:r>
          </a:p>
          <a:p>
            <a:r>
              <a:rPr lang="ru-RU" dirty="0" smtClean="0"/>
              <a:t>Разнообразные эмоциональные нарушения</a:t>
            </a:r>
          </a:p>
          <a:p>
            <a:r>
              <a:rPr lang="ru-RU" dirty="0" smtClean="0"/>
              <a:t>Расширение зрачков, мышечный тремор, учащение пульса</a:t>
            </a:r>
          </a:p>
          <a:p>
            <a:pPr marL="0" indent="0" algn="ctr">
              <a:buNone/>
            </a:pPr>
            <a:r>
              <a:rPr lang="ru-RU" dirty="0" smtClean="0"/>
              <a:t>В случае небольшого превышения терапевтической дозы (</a:t>
            </a:r>
            <a:r>
              <a:rPr lang="ru-RU" dirty="0" err="1" smtClean="0"/>
              <a:t>циклодоловый</a:t>
            </a:r>
            <a:r>
              <a:rPr lang="ru-RU" dirty="0" smtClean="0"/>
              <a:t> делирий) может проходить в виде эйфории и повышенной болтливости с зрительными и слуховыми иллюзиями (критика сохраняется).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9552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b="1" dirty="0" smtClean="0"/>
              <a:t>Амфетамины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ru-RU" dirty="0" smtClean="0"/>
              <a:t>К ним относятся: </a:t>
            </a:r>
            <a:r>
              <a:rPr lang="ru-RU" dirty="0" err="1" smtClean="0"/>
              <a:t>эфедрон</a:t>
            </a:r>
            <a:r>
              <a:rPr lang="ru-RU" dirty="0" smtClean="0"/>
              <a:t> («</a:t>
            </a:r>
            <a:r>
              <a:rPr lang="ru-RU" dirty="0" err="1" smtClean="0"/>
              <a:t>джефф</a:t>
            </a:r>
            <a:r>
              <a:rPr lang="ru-RU" dirty="0" smtClean="0"/>
              <a:t>»), </a:t>
            </a:r>
            <a:r>
              <a:rPr lang="ru-RU" dirty="0" err="1" smtClean="0"/>
              <a:t>первитин</a:t>
            </a:r>
            <a:r>
              <a:rPr lang="ru-RU" dirty="0" smtClean="0"/>
              <a:t>, эфедрин.</a:t>
            </a:r>
          </a:p>
          <a:p>
            <a:pPr>
              <a:lnSpc>
                <a:spcPct val="110000"/>
              </a:lnSpc>
            </a:pPr>
            <a:r>
              <a:rPr lang="ru-RU" b="1" dirty="0" smtClean="0"/>
              <a:t>Признаки опьянения</a:t>
            </a:r>
            <a:r>
              <a:rPr lang="ru-RU" dirty="0" smtClean="0"/>
              <a:t>: ощущение безмятежности и эйфории, учащение сердечного ритма и повышение кровяного давления, расширение зрачков глаз, излишняя двигательная активность, сильное сексуальное раскрепощение, болтливость. </a:t>
            </a:r>
          </a:p>
          <a:p>
            <a:pPr>
              <a:lnSpc>
                <a:spcPct val="110000"/>
              </a:lnSpc>
            </a:pPr>
            <a:r>
              <a:rPr lang="ru-RU" dirty="0" smtClean="0"/>
              <a:t>Деятельность носит непродуктивный и однообразный характер; отсутствует чувство голода; нарушен режима сна и бодрствования.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b="1" dirty="0" smtClean="0"/>
              <a:t>Ингалянты (летучие наркотические вещества)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Вещества, содержащиеся в клее, бензине и др. препаратах бытовой химии.</a:t>
            </a:r>
          </a:p>
          <a:p>
            <a:r>
              <a:rPr lang="ru-RU" b="1" dirty="0" smtClean="0"/>
              <a:t>Признаки опьянения: </a:t>
            </a:r>
            <a:r>
              <a:rPr lang="ru-RU" dirty="0" smtClean="0"/>
              <a:t>Возникновение галлюцинаций ("мультиков"), вызывающее, неадекватное поведение, нарушение координации движений.</a:t>
            </a:r>
          </a:p>
          <a:p>
            <a:r>
              <a:rPr lang="ru-RU" dirty="0" smtClean="0"/>
              <a:t>Зависимость от подобных препаратов называют «токсикоманией», как правило среди учащейся молодежи не встречается, так как последствия употребления достаточно тяжелые.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b="1" dirty="0" smtClean="0"/>
              <a:t>Первичные (косвенные) признаки интереса подростка к наркотикам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Падение интереса к учебе, </a:t>
            </a:r>
            <a:r>
              <a:rPr lang="ru-RU" dirty="0"/>
              <a:t>д</a:t>
            </a:r>
            <a:r>
              <a:rPr lang="ru-RU" dirty="0" smtClean="0"/>
              <a:t>ругим увлечениям</a:t>
            </a:r>
          </a:p>
          <a:p>
            <a:r>
              <a:rPr lang="ru-RU" dirty="0" smtClean="0"/>
              <a:t>Появление отчужденности, апатии, усилении скрытности (лживости)</a:t>
            </a:r>
          </a:p>
          <a:p>
            <a:r>
              <a:rPr lang="ru-RU" dirty="0" smtClean="0"/>
              <a:t>Эпизоды агрессии, сменяющиеся благодушием</a:t>
            </a:r>
          </a:p>
          <a:p>
            <a:r>
              <a:rPr lang="ru-RU" dirty="0" smtClean="0"/>
              <a:t>Компания лиц старшего возраста</a:t>
            </a:r>
          </a:p>
          <a:p>
            <a:r>
              <a:rPr lang="ru-RU" dirty="0" smtClean="0"/>
              <a:t>«неестественные финансы»</a:t>
            </a:r>
          </a:p>
          <a:p>
            <a:r>
              <a:rPr lang="ru-RU" dirty="0" smtClean="0"/>
              <a:t>Общение с подростками, употребляющими ПАВ</a:t>
            </a:r>
          </a:p>
          <a:p>
            <a:r>
              <a:rPr lang="ru-RU" dirty="0" smtClean="0"/>
              <a:t>Повышенный интерес к детям из богатых семей</a:t>
            </a:r>
          </a:p>
          <a:p>
            <a:r>
              <a:rPr lang="ru-RU" dirty="0" smtClean="0"/>
              <a:t>Наличие атрибутов наркотизации</a:t>
            </a:r>
          </a:p>
          <a:p>
            <a:r>
              <a:rPr lang="ru-RU" dirty="0" smtClean="0"/>
              <a:t>Изменение аппетита</a:t>
            </a:r>
          </a:p>
          <a:p>
            <a:r>
              <a:rPr lang="ru-RU" dirty="0" smtClean="0"/>
              <a:t>Наличие следов инъекций, необычных раздражений на коже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7850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1894114" y="1785257"/>
            <a:ext cx="4778829" cy="217714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b="1" dirty="0" smtClean="0"/>
              <a:t>Стадии приобщения подростка к употреблению наркотиков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98914" y="1730829"/>
            <a:ext cx="7837714" cy="4391706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«первые пробы»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Групповая зависимость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Психическая зависимость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Патологическое влечение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Физическая зависимость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Повышение толерантности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488384" y="2602078"/>
            <a:ext cx="160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Первая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C00000"/>
                </a:solidFill>
              </a:rPr>
              <a:t>стадия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97239" y="4474418"/>
            <a:ext cx="1572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Вторая стадия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52952" y="5548849"/>
            <a:ext cx="1537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Третья стадия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9" name="Правая фигурная скобка 8"/>
          <p:cNvSpPr/>
          <p:nvPr/>
        </p:nvSpPr>
        <p:spPr>
          <a:xfrm>
            <a:off x="6749143" y="1872343"/>
            <a:ext cx="653143" cy="1839685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авая фигурная скобка 9"/>
          <p:cNvSpPr/>
          <p:nvPr/>
        </p:nvSpPr>
        <p:spPr>
          <a:xfrm>
            <a:off x="6792686" y="4027714"/>
            <a:ext cx="598714" cy="1240972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948543" y="4093027"/>
            <a:ext cx="4746172" cy="121920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948543" y="5366658"/>
            <a:ext cx="4789715" cy="82731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1910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b="1" dirty="0" smtClean="0"/>
              <a:t>Стадии развития наркомании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0096850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97527" y="5126182"/>
            <a:ext cx="32612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Психическая зависимость</a:t>
            </a:r>
          </a:p>
          <a:p>
            <a:r>
              <a:rPr lang="ru-RU" dirty="0" smtClean="0"/>
              <a:t>«Употребление в одиночестве»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674168" y="5126181"/>
            <a:ext cx="2843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Психическая и физическая </a:t>
            </a:r>
          </a:p>
          <a:p>
            <a:r>
              <a:rPr lang="ru-RU" dirty="0" smtClean="0"/>
              <a:t>зависимость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8285018" y="4987681"/>
            <a:ext cx="28916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Истощение организма</a:t>
            </a:r>
          </a:p>
          <a:p>
            <a:r>
              <a:rPr lang="ru-RU" dirty="0" smtClean="0"/>
              <a:t>Абстинентный синдром</a:t>
            </a:r>
          </a:p>
          <a:p>
            <a:r>
              <a:rPr lang="ru-RU" dirty="0" smtClean="0"/>
              <a:t>Возможная </a:t>
            </a:r>
            <a:r>
              <a:rPr lang="ru-RU" dirty="0" err="1" smtClean="0"/>
              <a:t>инвалидизация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2027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b="1" dirty="0" smtClean="0"/>
              <a:t>Основные типы профилактики в подростковой наркологии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dirty="0" smtClean="0"/>
              <a:t>Классификация ВОЗ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304318562"/>
              </p:ext>
            </p:extLst>
          </p:nvPr>
        </p:nvGraphicFramePr>
        <p:xfrm>
          <a:off x="1495137" y="2435466"/>
          <a:ext cx="6114473" cy="37414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33600" y="5679850"/>
            <a:ext cx="1582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профилактика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755898" y="5053486"/>
            <a:ext cx="3707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Предотвращение развития болезни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785822" y="4166646"/>
            <a:ext cx="2954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Задержка развития болезни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777346" y="3279806"/>
            <a:ext cx="3343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Предотвращение инвалидности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0953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b="1" dirty="0" smtClean="0"/>
              <a:t>Основные типы профилактики в подростковой наркологии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Классификация по объекту воздействия</a:t>
            </a:r>
          </a:p>
          <a:p>
            <a:pPr marL="0" indent="0" algn="ctr">
              <a:buNone/>
            </a:pP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3111188252"/>
              </p:ext>
            </p:extLst>
          </p:nvPr>
        </p:nvGraphicFramePr>
        <p:xfrm>
          <a:off x="1596573" y="2518594"/>
          <a:ext cx="6460836" cy="36583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32909" y="5642281"/>
            <a:ext cx="1582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профилактика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249655" y="5094165"/>
            <a:ext cx="1615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Все население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248998" y="4118887"/>
            <a:ext cx="1495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группы риска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7248998" y="3152908"/>
            <a:ext cx="3450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Злоупотребляющие и зависимые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27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3312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b="1" dirty="0" smtClean="0"/>
              <a:t>Основные типы профилактики в подростковой наркологии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Классификация Э.А. Бабаяна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4192716784"/>
              </p:ext>
            </p:extLst>
          </p:nvPr>
        </p:nvGraphicFramePr>
        <p:xfrm>
          <a:off x="1440873" y="1460067"/>
          <a:ext cx="9310254" cy="50824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28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5542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b="1" dirty="0" smtClean="0"/>
              <a:t>Первичная профилактика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9990316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29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5030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b="1" dirty="0" smtClean="0"/>
              <a:t>Профилактика и психогигиена:</a:t>
            </a:r>
            <a:br>
              <a:rPr lang="ru-RU" b="1" dirty="0" smtClean="0"/>
            </a:br>
            <a:r>
              <a:rPr lang="ru-RU" b="1" dirty="0" smtClean="0"/>
              <a:t>утопический эпиграф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3515" y="2253343"/>
            <a:ext cx="10515600" cy="3929743"/>
          </a:xfrm>
        </p:spPr>
        <p:txBody>
          <a:bodyPr>
            <a:normAutofit fontScale="62500" lnSpcReduction="20000"/>
          </a:bodyPr>
          <a:lstStyle/>
          <a:p>
            <a:r>
              <a:rPr lang="ru-RU" sz="3200" dirty="0"/>
              <a:t>«Психогигиеническая работа в вузах должна опираться, как это и делается в некоторых местах, на особые психогигиенические кабинеты, в состав которых кроме врача психиатра входят психотехник и специалист по методике и технике умственного труда. Главным объектом работы являются здесь обследование вновь поступающих с целью выяснения соответствия задачам, которые ставит данный вуз, массовая психогигиеническая работа по организации умственного труда, равно как и целесообразная организация отдыха. </a:t>
            </a:r>
          </a:p>
          <a:p>
            <a:r>
              <a:rPr lang="ru-RU" sz="3200" dirty="0"/>
              <a:t>Психогигиенический кабинет должен приходить на помощь в самой организации учебного процесса. Немаловажную роль также играет составление психогигиенических карт и журналов и динамическое наблюдение над учащимися. Опыт показывает, что в первый год пребывания в вузе учащиеся дают сравнительно большое количество невротических реакций, в значительной мере являющихся последствием трудностей, испытываемых в новых условиях. Хотя в большинстве случаев в последующие годы эти невротические реакции уменьшаются, все же страдающие ими должны быть взяты на особый учет и обследование, которое иногда обнаруживает, что причиной их является недостаточно целесообразная организация педагогического процесса». </a:t>
            </a:r>
          </a:p>
          <a:p>
            <a:pPr marL="0" indent="0" algn="r">
              <a:buNone/>
            </a:pPr>
            <a:endParaRPr lang="ru-RU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693627" y="1749370"/>
            <a:ext cx="5899307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dirty="0" smtClean="0"/>
              <a:t>Психиатр В.А. Гиляровский еще в середине 20 века писал:</a:t>
            </a: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834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b="1" dirty="0" smtClean="0"/>
              <a:t>Выявление группы риска</a:t>
            </a:r>
            <a:endParaRPr lang="ru-RU" b="1" dirty="0"/>
          </a:p>
        </p:txBody>
      </p:sp>
      <p:sp>
        <p:nvSpPr>
          <p:cNvPr id="4" name="Тройная стрелка влево/вправо/вверх 3"/>
          <p:cNvSpPr/>
          <p:nvPr/>
        </p:nvSpPr>
        <p:spPr>
          <a:xfrm rot="10800000">
            <a:off x="4517570" y="2536371"/>
            <a:ext cx="3080657" cy="2329543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300365" y="2798619"/>
            <a:ext cx="28688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 smtClean="0"/>
              <a:t>тестирование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746498" y="2809505"/>
            <a:ext cx="31734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 smtClean="0"/>
              <a:t>анкетирование</a:t>
            </a:r>
            <a:endParaRPr lang="ru-RU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4746418" y="5118613"/>
            <a:ext cx="26548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 smtClean="0"/>
              <a:t>наблюдение</a:t>
            </a:r>
            <a:endParaRPr lang="ru-RU" sz="36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30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444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b="1" dirty="0" smtClean="0"/>
              <a:t>Выявление группы риска</a:t>
            </a:r>
            <a:endParaRPr lang="ru-RU" b="1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/>
              <a:t>Существуют предложения по введению общеобязательного тестирования учащихся на употребление наркотиков. Но многие специалисты считают данные предложения «нецелесообразными и неэффективными» ни в одной из сфер 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/>
              <a:t>(экономическая, этическая и др.). </a:t>
            </a:r>
          </a:p>
          <a:p>
            <a:pPr marL="0" indent="0" algn="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dirty="0" smtClean="0"/>
              <a:t>См. Менделевич В.Д., статьи в журнале «Наркология»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31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b="1" dirty="0" smtClean="0"/>
              <a:t>Выявление группы риска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62768951"/>
              </p:ext>
            </p:extLst>
          </p:nvPr>
        </p:nvGraphicFramePr>
        <p:xfrm>
          <a:off x="1084118" y="1856509"/>
          <a:ext cx="10023764" cy="41264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32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0688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b="1" dirty="0" smtClean="0"/>
              <a:t>Профилактика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/>
              <a:t>«Ключевым фактором в разработке мер </a:t>
            </a:r>
            <a:r>
              <a:rPr lang="ru-RU" dirty="0" err="1" smtClean="0"/>
              <a:t>психопрофилактики</a:t>
            </a:r>
            <a:r>
              <a:rPr lang="ru-RU" dirty="0" smtClean="0"/>
              <a:t> аддиктивного поведения у подростков является изучение его мотивации. Цель состоит в изыскании путей и средств коррекции и устранения истинных мотивов злоупотребления, а также тех социально-психологических факторов, которые способствуют </a:t>
            </a:r>
            <a:r>
              <a:rPr lang="ru-RU" dirty="0" err="1" smtClean="0"/>
              <a:t>аддиктивному</a:t>
            </a:r>
            <a:r>
              <a:rPr lang="ru-RU" dirty="0" smtClean="0"/>
              <a:t> поведению».</a:t>
            </a:r>
          </a:p>
          <a:p>
            <a:pPr marL="0" indent="0" algn="r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 smtClean="0"/>
              <a:t>[</a:t>
            </a:r>
            <a:r>
              <a:rPr lang="ru-RU" dirty="0" smtClean="0"/>
              <a:t>А.Е. </a:t>
            </a:r>
            <a:r>
              <a:rPr lang="ru-RU" dirty="0" err="1" smtClean="0"/>
              <a:t>Личко</a:t>
            </a:r>
            <a:r>
              <a:rPr lang="en-US" dirty="0" smtClean="0"/>
              <a:t>]</a:t>
            </a:r>
            <a:r>
              <a:rPr lang="ru-RU" dirty="0" smtClean="0"/>
              <a:t>                  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33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5180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b="1" dirty="0" smtClean="0"/>
              <a:t>Профилактика</a:t>
            </a:r>
            <a:endParaRPr lang="ru-RU" b="1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870857" y="1705881"/>
            <a:ext cx="10515600" cy="4488089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3200" dirty="0" smtClean="0"/>
              <a:t>Решающим признаком употребления подростком </a:t>
            </a:r>
            <a:r>
              <a:rPr lang="ru-RU" sz="3200" dirty="0" err="1" smtClean="0"/>
              <a:t>психоактивных</a:t>
            </a:r>
            <a:r>
              <a:rPr lang="ru-RU" sz="3200" dirty="0" smtClean="0"/>
              <a:t> веществ является </a:t>
            </a:r>
            <a:r>
              <a:rPr lang="ru-RU" sz="3200" b="1" dirty="0" smtClean="0"/>
              <a:t>состояние наркотического опьянения</a:t>
            </a:r>
            <a:r>
              <a:rPr lang="ru-RU" sz="3200" dirty="0" smtClean="0"/>
              <a:t>, </a:t>
            </a:r>
            <a:r>
              <a:rPr lang="ru-RU" sz="3200" b="1" dirty="0" smtClean="0"/>
              <a:t>установленное специалистом</a:t>
            </a:r>
            <a:r>
              <a:rPr lang="ru-RU" sz="3200" dirty="0" smtClean="0"/>
              <a:t>. Необоснованные подозрения в употреблении ПАВ могут оказаться психотравмирующим фактором и подтолкнуть к реальному употреблению.</a:t>
            </a:r>
            <a:endParaRPr lang="ru-RU" sz="32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34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7455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28501"/>
            <a:ext cx="10515600" cy="203167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Критерии </a:t>
            </a:r>
            <a:r>
              <a:rPr lang="ru-RU" b="1" dirty="0"/>
              <a:t>эффективности работы профилактических </a:t>
            </a:r>
            <a:r>
              <a:rPr lang="ru-RU" b="1" dirty="0" smtClean="0"/>
              <a:t>программ в учебных заведениях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351313"/>
            <a:ext cx="10515600" cy="3825649"/>
          </a:xfrm>
        </p:spPr>
        <p:txBody>
          <a:bodyPr>
            <a:normAutofit/>
          </a:bodyPr>
          <a:lstStyle/>
          <a:p>
            <a:pPr lvl="0"/>
            <a:endParaRPr lang="ru-RU" dirty="0"/>
          </a:p>
          <a:p>
            <a:pPr marL="1524000" lvl="0" indent="-533400" defTabSz="522288"/>
            <a:r>
              <a:rPr lang="ru-RU" sz="3600" b="1" dirty="0" smtClean="0"/>
              <a:t>Успеваемость </a:t>
            </a:r>
            <a:r>
              <a:rPr lang="ru-RU" sz="3600" b="1" dirty="0"/>
              <a:t>студентов</a:t>
            </a:r>
          </a:p>
          <a:p>
            <a:pPr marL="1524000" lvl="0" indent="-533400" defTabSz="522288"/>
            <a:r>
              <a:rPr lang="ru-RU" sz="3600" b="1" dirty="0"/>
              <a:t>Формы проведения досуга</a:t>
            </a:r>
          </a:p>
          <a:p>
            <a:pPr marL="1524000" lvl="0" indent="-533400" defTabSz="522288"/>
            <a:r>
              <a:rPr lang="ru-RU" sz="3600" dirty="0"/>
              <a:t>Распространенность употребления ПАВ</a:t>
            </a:r>
          </a:p>
          <a:p>
            <a:pPr marL="1524000" lvl="0" indent="-533400" defTabSz="522288"/>
            <a:r>
              <a:rPr lang="ru-RU" sz="3600" dirty="0" smtClean="0"/>
              <a:t>Частота </a:t>
            </a:r>
            <a:r>
              <a:rPr lang="ru-RU" sz="3600" dirty="0"/>
              <a:t>и интенсивность употребления ПАВ</a:t>
            </a:r>
          </a:p>
          <a:p>
            <a:pPr marL="1524000" lvl="0" indent="-533400" defTabSz="522288"/>
            <a:r>
              <a:rPr lang="ru-RU" sz="3600" dirty="0"/>
              <a:t>Оценка риска употребления ПАВ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35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1730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b="1" dirty="0" smtClean="0"/>
              <a:t>Выводы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 молодежной среде по статистике (и наблюдениям) регулярно встречаются случаи употребления ПАВ и, периодически, – случаи формирования зависимости.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Выявление подобных случае основывается на возможности вовремя заметить признаки опьянения или высокую значимость данной сферы, а также принадлежность человека к группе риска (наличие мотивации).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Такое выявление будет являться профилактикой, тип который зависит от стадии формирования зависимости. Зоной ответственности учебных заведений в большей степени является первичная профилактика.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 «любой непонятной ситуации» необходимо привлекать и задействовать специалистов (психологи, психотерапевты, наркологи). </a:t>
            </a:r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36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Статистические данные распространенности различных вредных привычек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dirty="0" smtClean="0"/>
              <a:t>Итоги опроса студентов, исследование Корчагиной Г.А., Фадеева Е.В., </a:t>
            </a:r>
            <a:r>
              <a:rPr lang="ru-RU" dirty="0" err="1" smtClean="0"/>
              <a:t>Огурцова</a:t>
            </a:r>
            <a:r>
              <a:rPr lang="ru-RU" dirty="0" smtClean="0"/>
              <a:t> П.П., Григорьевой А.А. (2012г)</a:t>
            </a:r>
          </a:p>
          <a:p>
            <a:pPr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b="1" dirty="0" smtClean="0"/>
              <a:t>Курение сигарет</a:t>
            </a:r>
          </a:p>
          <a:p>
            <a:pPr>
              <a:lnSpc>
                <a:spcPct val="150000"/>
              </a:lnSpc>
            </a:pPr>
            <a:r>
              <a:rPr lang="ru-RU" b="1" dirty="0" smtClean="0"/>
              <a:t>37%</a:t>
            </a:r>
            <a:r>
              <a:rPr lang="ru-RU" dirty="0" smtClean="0"/>
              <a:t> - «регулярные курильщики» табака (до 20 сигарет в день)</a:t>
            </a:r>
          </a:p>
          <a:p>
            <a:pPr>
              <a:lnSpc>
                <a:spcPct val="150000"/>
              </a:lnSpc>
            </a:pPr>
            <a:r>
              <a:rPr lang="ru-RU" b="1" dirty="0" smtClean="0"/>
              <a:t>63%</a:t>
            </a:r>
            <a:r>
              <a:rPr lang="ru-RU" dirty="0" smtClean="0"/>
              <a:t> - не курили последний месяц</a:t>
            </a:r>
          </a:p>
          <a:p>
            <a:pPr>
              <a:lnSpc>
                <a:spcPct val="150000"/>
              </a:lnSpc>
            </a:pPr>
            <a:r>
              <a:rPr lang="ru-RU" b="1" dirty="0" smtClean="0"/>
              <a:t>36%</a:t>
            </a:r>
            <a:r>
              <a:rPr lang="ru-RU" dirty="0" smtClean="0"/>
              <a:t> - никогда не курили</a:t>
            </a:r>
          </a:p>
          <a:p>
            <a:pPr algn="ctr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716767"/>
            <a:ext cx="10515600" cy="4477204"/>
          </a:xfrm>
        </p:spPr>
        <p:txBody>
          <a:bodyPr>
            <a:normAutofit fontScale="77500" lnSpcReduction="20000"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Итоги опроса студентов, исследование Корчагиной Г.А., Фадеева Е.В., </a:t>
            </a:r>
            <a:r>
              <a:rPr lang="ru-RU" dirty="0" err="1" smtClean="0"/>
              <a:t>Огурцова</a:t>
            </a:r>
            <a:r>
              <a:rPr lang="ru-RU" dirty="0" smtClean="0"/>
              <a:t> П.П., Григорьевой А.А. (2012г)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Употребление алкоголя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endParaRPr lang="ru-RU" b="1" dirty="0" smtClean="0"/>
          </a:p>
          <a:p>
            <a:r>
              <a:rPr lang="ru-RU" b="1" dirty="0" smtClean="0"/>
              <a:t>16%</a:t>
            </a:r>
            <a:r>
              <a:rPr lang="ru-RU" dirty="0" smtClean="0"/>
              <a:t> - вообще никогда не пили</a:t>
            </a:r>
            <a:endParaRPr lang="ru-RU" b="1" dirty="0" smtClean="0"/>
          </a:p>
          <a:p>
            <a:r>
              <a:rPr lang="ru-RU" b="1" dirty="0" smtClean="0"/>
              <a:t>26%</a:t>
            </a:r>
            <a:r>
              <a:rPr lang="ru-RU" dirty="0" smtClean="0"/>
              <a:t> - не пили год</a:t>
            </a:r>
          </a:p>
          <a:p>
            <a:r>
              <a:rPr lang="ru-RU" b="1" dirty="0" smtClean="0"/>
              <a:t>52%</a:t>
            </a:r>
            <a:r>
              <a:rPr lang="ru-RU" dirty="0" smtClean="0"/>
              <a:t> - не пили алкоголь последний месяц</a:t>
            </a:r>
          </a:p>
          <a:p>
            <a:r>
              <a:rPr lang="ru-RU" b="1" dirty="0" smtClean="0"/>
              <a:t>44% - </a:t>
            </a:r>
            <a:r>
              <a:rPr lang="ru-RU" dirty="0" smtClean="0"/>
              <a:t>регулярно пили пиво последний месяц</a:t>
            </a:r>
          </a:p>
          <a:p>
            <a:r>
              <a:rPr lang="ru-RU" b="1" dirty="0" smtClean="0"/>
              <a:t>33% - </a:t>
            </a:r>
            <a:r>
              <a:rPr lang="ru-RU" dirty="0" smtClean="0"/>
              <a:t>употребляли вино последний месяц</a:t>
            </a:r>
          </a:p>
          <a:p>
            <a:r>
              <a:rPr lang="ru-RU" b="1" dirty="0" smtClean="0"/>
              <a:t>72% - </a:t>
            </a:r>
            <a:r>
              <a:rPr lang="ru-RU" dirty="0" smtClean="0"/>
              <a:t>не пили крепкий алкоголь последний месяц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Пиво и вино – самый популярный алкоголь</a:t>
            </a: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pPr algn="ctr">
              <a:lnSpc>
                <a:spcPct val="150000"/>
              </a:lnSpc>
              <a:buNone/>
            </a:pPr>
            <a:endParaRPr lang="ru-RU" b="1" dirty="0" smtClean="0"/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Статистические данные распространенности различных вредных привычек</a:t>
            </a:r>
            <a:endParaRPr lang="ru-RU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Итоги опроса студентов, исследование Корчагиной Г.А., Фадеева Е.В., </a:t>
            </a:r>
            <a:r>
              <a:rPr lang="ru-RU" dirty="0" err="1" smtClean="0"/>
              <a:t>Огурцова</a:t>
            </a:r>
            <a:r>
              <a:rPr lang="ru-RU" dirty="0" smtClean="0"/>
              <a:t> П.П., Григорьевой А.А. (2012г)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Употребление препаратов конопли</a:t>
            </a:r>
          </a:p>
          <a:p>
            <a:pPr>
              <a:lnSpc>
                <a:spcPct val="150000"/>
              </a:lnSpc>
            </a:pPr>
            <a:r>
              <a:rPr lang="ru-RU" b="1" dirty="0" smtClean="0"/>
              <a:t>79%</a:t>
            </a:r>
            <a:r>
              <a:rPr lang="ru-RU" dirty="0" smtClean="0"/>
              <a:t> - ни разу не употребляли препараты конопли</a:t>
            </a:r>
          </a:p>
          <a:p>
            <a:pPr>
              <a:lnSpc>
                <a:spcPct val="150000"/>
              </a:lnSpc>
            </a:pPr>
            <a:r>
              <a:rPr lang="ru-RU" b="1" dirty="0" smtClean="0"/>
              <a:t>22%</a:t>
            </a:r>
            <a:r>
              <a:rPr lang="ru-RU" dirty="0" smtClean="0"/>
              <a:t> - употребляли до 20 раз за все время</a:t>
            </a:r>
          </a:p>
          <a:p>
            <a:pPr>
              <a:lnSpc>
                <a:spcPct val="150000"/>
              </a:lnSpc>
            </a:pPr>
            <a:r>
              <a:rPr lang="ru-RU" b="1" dirty="0" smtClean="0"/>
              <a:t>4%</a:t>
            </a:r>
            <a:r>
              <a:rPr lang="ru-RU" dirty="0" smtClean="0"/>
              <a:t> - в течение последнего месяца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endParaRPr lang="ru-RU" b="1" dirty="0" smtClean="0"/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endParaRPr lang="ru-RU" b="1" dirty="0" smtClean="0"/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Статистические данные распространенности различных вредных привычек</a:t>
            </a:r>
            <a:endParaRPr lang="ru-RU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Наркологическая обстановка в молодежной среде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sz="3200" dirty="0" smtClean="0"/>
              <a:t>По статистике (исследование 2012 года):</a:t>
            </a:r>
          </a:p>
          <a:p>
            <a:pPr>
              <a:lnSpc>
                <a:spcPct val="150000"/>
              </a:lnSpc>
            </a:pPr>
            <a:r>
              <a:rPr lang="ru-RU" sz="3200" dirty="0" smtClean="0"/>
              <a:t>Возраст первых проб марихуаны: </a:t>
            </a:r>
            <a:r>
              <a:rPr lang="ru-RU" sz="3200" b="1" dirty="0" smtClean="0"/>
              <a:t>2% - 14 лет</a:t>
            </a:r>
          </a:p>
          <a:p>
            <a:pPr>
              <a:lnSpc>
                <a:spcPct val="150000"/>
              </a:lnSpc>
              <a:buNone/>
            </a:pPr>
            <a:r>
              <a:rPr lang="ru-RU" sz="3200" dirty="0" smtClean="0"/>
              <a:t>                                                                  </a:t>
            </a:r>
            <a:r>
              <a:rPr lang="ru-RU" sz="3200" b="1" dirty="0" smtClean="0"/>
              <a:t>19% - 16 лет</a:t>
            </a:r>
          </a:p>
          <a:p>
            <a:pPr>
              <a:lnSpc>
                <a:spcPct val="150000"/>
              </a:lnSpc>
            </a:pPr>
            <a:r>
              <a:rPr lang="ru-RU" sz="3200" dirty="0" smtClean="0"/>
              <a:t>Практически половина студентов </a:t>
            </a:r>
            <a:r>
              <a:rPr lang="ru-RU" sz="3200" b="1" dirty="0" smtClean="0"/>
              <a:t>(46%) </a:t>
            </a:r>
            <a:r>
              <a:rPr lang="ru-RU" sz="3200" dirty="0" smtClean="0"/>
              <a:t>получала предложения «употребить»</a:t>
            </a:r>
          </a:p>
          <a:p>
            <a:pPr>
              <a:lnSpc>
                <a:spcPct val="150000"/>
              </a:lnSpc>
            </a:pPr>
            <a:r>
              <a:rPr lang="ru-RU" sz="3200" dirty="0" smtClean="0"/>
              <a:t>Единичные случаи употребления: транквилизаторов </a:t>
            </a:r>
            <a:r>
              <a:rPr lang="ru-RU" sz="3200" b="1" dirty="0" smtClean="0"/>
              <a:t>– 7%</a:t>
            </a:r>
            <a:r>
              <a:rPr lang="ru-RU" sz="3200" dirty="0" smtClean="0"/>
              <a:t>, </a:t>
            </a:r>
            <a:r>
              <a:rPr lang="ru-RU" sz="3200" dirty="0" err="1" smtClean="0"/>
              <a:t>амфетаминов</a:t>
            </a:r>
            <a:r>
              <a:rPr lang="ru-RU" sz="3200" dirty="0" smtClean="0"/>
              <a:t> – </a:t>
            </a:r>
            <a:r>
              <a:rPr lang="ru-RU" sz="3200" b="1" dirty="0" smtClean="0"/>
              <a:t>7%</a:t>
            </a:r>
            <a:r>
              <a:rPr lang="ru-RU" sz="3200" dirty="0" smtClean="0"/>
              <a:t>, летучие вещества – </a:t>
            </a:r>
            <a:r>
              <a:rPr lang="ru-RU" sz="3200" b="1" dirty="0" smtClean="0"/>
              <a:t>6%</a:t>
            </a:r>
            <a:r>
              <a:rPr lang="ru-RU" sz="3200" dirty="0" smtClean="0"/>
              <a:t>, галлюциногены – </a:t>
            </a:r>
            <a:r>
              <a:rPr lang="ru-RU" sz="3200" b="1" dirty="0" smtClean="0"/>
              <a:t>4%</a:t>
            </a:r>
            <a:r>
              <a:rPr lang="ru-RU" sz="3200" dirty="0" smtClean="0"/>
              <a:t>, </a:t>
            </a:r>
            <a:r>
              <a:rPr lang="ru-RU" sz="3200" dirty="0" err="1" smtClean="0"/>
              <a:t>экстази</a:t>
            </a:r>
            <a:r>
              <a:rPr lang="ru-RU" sz="3200" dirty="0" smtClean="0"/>
              <a:t> – </a:t>
            </a:r>
            <a:r>
              <a:rPr lang="ru-RU" sz="3200" b="1" dirty="0" smtClean="0"/>
              <a:t>2%</a:t>
            </a:r>
            <a:r>
              <a:rPr lang="ru-RU" sz="3200" dirty="0" smtClean="0"/>
              <a:t>.</a:t>
            </a:r>
          </a:p>
          <a:p>
            <a:pPr>
              <a:lnSpc>
                <a:spcPct val="150000"/>
              </a:lnSpc>
            </a:pP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Оценка </a:t>
            </a:r>
            <a:r>
              <a:rPr lang="ru-RU" b="1" dirty="0"/>
              <a:t>студентами степени доступности наркотических веществ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521183631"/>
              </p:ext>
            </p:extLst>
          </p:nvPr>
        </p:nvGraphicFramePr>
        <p:xfrm>
          <a:off x="1064821" y="2077193"/>
          <a:ext cx="10141527" cy="33545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7851">
                  <a:extLst>
                    <a:ext uri="{9D8B030D-6E8A-4147-A177-3AD203B41FA5}">
                      <a16:colId xmlns="" xmlns:a16="http://schemas.microsoft.com/office/drawing/2014/main" val="2201443643"/>
                    </a:ext>
                  </a:extLst>
                </a:gridCol>
                <a:gridCol w="1715013">
                  <a:extLst>
                    <a:ext uri="{9D8B030D-6E8A-4147-A177-3AD203B41FA5}">
                      <a16:colId xmlns="" xmlns:a16="http://schemas.microsoft.com/office/drawing/2014/main" val="474756138"/>
                    </a:ext>
                  </a:extLst>
                </a:gridCol>
                <a:gridCol w="2070227">
                  <a:extLst>
                    <a:ext uri="{9D8B030D-6E8A-4147-A177-3AD203B41FA5}">
                      <a16:colId xmlns="" xmlns:a16="http://schemas.microsoft.com/office/drawing/2014/main" val="3334540815"/>
                    </a:ext>
                  </a:extLst>
                </a:gridCol>
                <a:gridCol w="2521527">
                  <a:extLst>
                    <a:ext uri="{9D8B030D-6E8A-4147-A177-3AD203B41FA5}">
                      <a16:colId xmlns="" xmlns:a16="http://schemas.microsoft.com/office/drawing/2014/main" val="3102836035"/>
                    </a:ext>
                  </a:extLst>
                </a:gridCol>
                <a:gridCol w="1246909">
                  <a:extLst>
                    <a:ext uri="{9D8B030D-6E8A-4147-A177-3AD203B41FA5}">
                      <a16:colId xmlns="" xmlns:a16="http://schemas.microsoft.com/office/drawing/2014/main" val="325031837"/>
                    </a:ext>
                  </a:extLst>
                </a:gridCol>
              </a:tblGrid>
              <a:tr h="14474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марихуана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 err="1">
                          <a:solidFill>
                            <a:schemeClr val="tx1"/>
                          </a:solidFill>
                          <a:effectLst/>
                        </a:rPr>
                        <a:t>амфетамины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транквилизаторы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 err="1">
                          <a:solidFill>
                            <a:schemeClr val="tx1"/>
                          </a:solidFill>
                          <a:effectLst/>
                        </a:rPr>
                        <a:t>экстази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309349129"/>
                  </a:ext>
                </a:extLst>
              </a:tr>
              <a:tr h="11998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Очень просто достать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9%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4%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6%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4%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67795391"/>
                  </a:ext>
                </a:extLst>
              </a:tr>
              <a:tr h="7073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Просто достать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effectLst/>
                        </a:rPr>
                        <a:t>17%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4%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13%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5,5%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57646233"/>
                  </a:ext>
                </a:extLst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6254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Наркотические вещества и их классификация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2000" y="1741715"/>
            <a:ext cx="10515600" cy="3466420"/>
          </a:xfrm>
        </p:spPr>
        <p:txBody>
          <a:bodyPr anchor="ctr"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sz="4000" dirty="0" smtClean="0"/>
              <a:t>Что представляют собой наиболее часто употребляемые виды наркотических веществ, упоминаемые выше?</a:t>
            </a:r>
            <a:endParaRPr lang="ru-RU" sz="4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A34F-E233-49D8-8A3F-694D0D7698CF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1863</Words>
  <Application>Microsoft Office PowerPoint</Application>
  <PresentationFormat>Произвольный</PresentationFormat>
  <Paragraphs>270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Тема Office</vt:lpstr>
      <vt:lpstr>Профилактика и раннее выявление незаконного потребления наркотических средств и психотропных веществ в молодежной среде</vt:lpstr>
      <vt:lpstr>Содержание</vt:lpstr>
      <vt:lpstr>Профилактика и психогигиена: утопический эпиграф</vt:lpstr>
      <vt:lpstr>Статистические данные распространенности различных вредных привычек</vt:lpstr>
      <vt:lpstr>Статистические данные распространенности различных вредных привычек</vt:lpstr>
      <vt:lpstr>Статистические данные распространенности различных вредных привычек</vt:lpstr>
      <vt:lpstr>Наркологическая обстановка в молодежной среде</vt:lpstr>
      <vt:lpstr> Оценка студентами степени доступности наркотических веществ </vt:lpstr>
      <vt:lpstr>Наркотические вещества и их классификация</vt:lpstr>
      <vt:lpstr>Наркотические вещества и их классификация</vt:lpstr>
      <vt:lpstr>Наркотические вещества и их классификация</vt:lpstr>
      <vt:lpstr>Наркотические вещества и их классификация</vt:lpstr>
      <vt:lpstr>Частная наркология</vt:lpstr>
      <vt:lpstr>Препараты конопли</vt:lpstr>
      <vt:lpstr>Препараты конопли</vt:lpstr>
      <vt:lpstr>Стадии гашишного опьянения</vt:lpstr>
      <vt:lpstr>Опиаты</vt:lpstr>
      <vt:lpstr>Галлюциногены</vt:lpstr>
      <vt:lpstr>Галлюциногены</vt:lpstr>
      <vt:lpstr>Компоненты галлюциноза</vt:lpstr>
      <vt:lpstr>Амфетамины</vt:lpstr>
      <vt:lpstr>Ингалянты (летучие наркотические вещества)</vt:lpstr>
      <vt:lpstr>Первичные (косвенные) признаки интереса подростка к наркотикам</vt:lpstr>
      <vt:lpstr>Стадии приобщения подростка к употреблению наркотиков</vt:lpstr>
      <vt:lpstr>Стадии развития наркомании</vt:lpstr>
      <vt:lpstr>Основные типы профилактики в подростковой наркологии</vt:lpstr>
      <vt:lpstr>Основные типы профилактики в подростковой наркологии</vt:lpstr>
      <vt:lpstr>Основные типы профилактики в подростковой наркологии</vt:lpstr>
      <vt:lpstr>Первичная профилактика</vt:lpstr>
      <vt:lpstr>Выявление группы риска</vt:lpstr>
      <vt:lpstr>Выявление группы риска</vt:lpstr>
      <vt:lpstr>Выявление группы риска</vt:lpstr>
      <vt:lpstr>Профилактика</vt:lpstr>
      <vt:lpstr>Профилактика</vt:lpstr>
      <vt:lpstr>Критерии эффективности работы профилактических программ в учебных заведениях</vt:lpstr>
      <vt:lpstr>Выводы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Профилактика и раннее выявление незаконного потребления наркотических средств и психотропных веществ в молодежной среде.</dc:title>
  <dc:creator>Максим</dc:creator>
  <cp:lastModifiedBy>Галина</cp:lastModifiedBy>
  <cp:revision>35</cp:revision>
  <dcterms:created xsi:type="dcterms:W3CDTF">2019-10-18T21:02:59Z</dcterms:created>
  <dcterms:modified xsi:type="dcterms:W3CDTF">2020-12-09T18:50:38Z</dcterms:modified>
</cp:coreProperties>
</file>