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0</Words>
  <Application>Microsoft Office PowerPoint</Application>
  <PresentationFormat>Экран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2020-08-31T17:49:49Z</dcterms:created>
  <dcterms:modified xsi:type="dcterms:W3CDTF">2020-08-31T22:15:57Z</dcterms:modified>
</cp:coreProperties>
</file>