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A98E7-ED75-4507-A1A5-F430295FAD0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081F-86A8-4729-9D3E-F208C9DEC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4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7081F-86A8-4729-9D3E-F208C9DECF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3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AC139F-8BBF-4E02-B30A-8764A66FBD22}" type="datetimeFigureOut">
              <a:rPr lang="ru-RU" smtClean="0"/>
              <a:t>05.05.2015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8D8D10-7006-4153-8B79-93E83405203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designs</a:t>
            </a:r>
            <a:r>
              <a:rPr lang="de-DE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sie hat </a:t>
            </a:r>
            <a:r>
              <a:rPr lang="de-DE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recycled</a:t>
            </a:r>
            <a:r>
              <a:rPr lang="de-DE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und alle sind </a:t>
            </a:r>
            <a:r>
              <a:rPr lang="de-DE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chatting</a:t>
            </a:r>
            <a:r>
              <a:rPr lang="de-DE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Объект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64904"/>
            <a:ext cx="6400023" cy="2249705"/>
          </a:xfrm>
        </p:spPr>
      </p:pic>
      <p:sp>
        <p:nvSpPr>
          <p:cNvPr id="3" name="TextBox 2"/>
          <p:cNvSpPr txBox="1"/>
          <p:nvPr/>
        </p:nvSpPr>
        <p:spPr>
          <a:xfrm>
            <a:off x="6012160" y="5811839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Sacharowa</a:t>
            </a:r>
            <a:r>
              <a:rPr lang="de-DE" sz="2000" b="1" dirty="0" smtClean="0"/>
              <a:t> Jana</a:t>
            </a:r>
          </a:p>
          <a:p>
            <a:r>
              <a:rPr lang="de-DE" sz="2000" b="1" dirty="0" smtClean="0"/>
              <a:t>3 </a:t>
            </a:r>
            <a:r>
              <a:rPr lang="de-DE" sz="2000" b="1" dirty="0" err="1" smtClean="0"/>
              <a:t>Stj</a:t>
            </a:r>
            <a:r>
              <a:rPr lang="de-DE" sz="2000" b="1" dirty="0" smtClean="0"/>
              <a:t>., 1LN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245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r>
              <a:rPr lang="en-US" dirty="0" smtClean="0"/>
              <a:t>  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294" y="332656"/>
            <a:ext cx="3071813" cy="1727200"/>
          </a:xfrm>
        </p:spPr>
      </p:pic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284288" y="2205038"/>
            <a:ext cx="7859712" cy="318135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tough  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pushen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puschen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086294" y="3513406"/>
            <a:ext cx="864096" cy="14401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89" y="4529826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1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8291264" cy="1944216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dirty="0" smtClean="0"/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loade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downloade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ctr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ctr">
              <a:buNone/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heruntergeladen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7544" y="4149080"/>
            <a:ext cx="8352928" cy="223224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warde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forwarde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weitergeleitet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907704" y="2060848"/>
            <a:ext cx="1008112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372200" y="2004508"/>
            <a:ext cx="936104" cy="864096"/>
          </a:xfrm>
          <a:prstGeom prst="curvedLeftArrow">
            <a:avLst>
              <a:gd name="adj1" fmla="val 25000"/>
              <a:gd name="adj2" fmla="val 45157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141" y="4725144"/>
            <a:ext cx="11271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52" y="4725143"/>
            <a:ext cx="10604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akzeptabel</a:t>
            </a:r>
            <a:endParaRPr lang="ru-RU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294967295"/>
          </p:nvPr>
        </p:nvSpPr>
        <p:spPr>
          <a:xfrm>
            <a:off x="1043608" y="1412776"/>
            <a:ext cx="4040188" cy="39417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gestylt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gepixelt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gescannt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chatten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simsen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2776"/>
            <a:ext cx="3663950" cy="3941763"/>
          </a:xfrm>
        </p:spPr>
      </p:pic>
    </p:spTree>
    <p:extLst>
      <p:ext uri="{BB962C8B-B14F-4D97-AF65-F5344CB8AC3E}">
        <p14:creationId xmlns:p14="http://schemas.microsoft.com/office/powerpoint/2010/main" val="732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4151" y="183316"/>
            <a:ext cx="65442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Vielen Dank für Ihre 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Aufmerksamkeit!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76" y="2568206"/>
            <a:ext cx="333177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8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de-DE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de-DE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Bratwurst       Bratwursts </a:t>
            </a:r>
          </a:p>
          <a:p>
            <a:pPr marL="109728" indent="0" algn="ctr">
              <a:buNone/>
            </a:pPr>
            <a:endParaRPr lang="de-DE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de-DE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Bratwurst       Bratwürste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199484" y="1769183"/>
            <a:ext cx="612000" cy="432000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Не равно 6"/>
          <p:cNvSpPr/>
          <p:nvPr/>
        </p:nvSpPr>
        <p:spPr>
          <a:xfrm>
            <a:off x="4199484" y="2957345"/>
            <a:ext cx="612000" cy="432000"/>
          </a:xfrm>
          <a:prstGeom prst="mathNot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001" y="3429000"/>
            <a:ext cx="3178479" cy="341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pPr marL="109728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abseilen</a:t>
            </a:r>
          </a:p>
          <a:p>
            <a:pPr marL="109728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to abseil</a:t>
            </a:r>
          </a:p>
          <a:p>
            <a:pPr marL="109728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abseiling (Gerundium)</a:t>
            </a:r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4625"/>
            <a:ext cx="3951288" cy="394176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56992"/>
            <a:ext cx="688975" cy="667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0848"/>
            <a:ext cx="6889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8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design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design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Kaffekanne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design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</a:t>
            </a:r>
          </a:p>
          <a:p>
            <a:pPr marL="109728" indent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Architekt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544077" cy="372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5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recycle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2302173" cy="2302173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216954"/>
          </a:xfrm>
        </p:spPr>
        <p:txBody>
          <a:bodyPr>
            <a:normAutofit/>
          </a:bodyPr>
          <a:lstStyle/>
          <a:p>
            <a:endParaRPr lang="de-DE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Ich recycl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Papier</a:t>
            </a:r>
          </a:p>
          <a:p>
            <a:endParaRPr lang="de-DE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recycel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</a:p>
          <a:p>
            <a:endParaRPr lang="de-DE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recycel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Biomüll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4525963"/>
          </a:xfrm>
        </p:spPr>
        <p:txBody>
          <a:bodyPr/>
          <a:lstStyle/>
          <a:p>
            <a:pPr marL="109728" indent="0" algn="ctr">
              <a:buNone/>
            </a:pP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ein Haus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Autoreifen recycel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 Perfekt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 Perfekt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ein Haus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de-DE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endParaRPr lang="de-DE" sz="3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Papier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recycl</a:t>
            </a:r>
            <a:r>
              <a:rPr lang="de-DE" sz="3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äsens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de-DE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Haus</a:t>
            </a:r>
          </a:p>
          <a:p>
            <a:pPr marL="109728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recycl</a:t>
            </a:r>
            <a:r>
              <a:rPr lang="de-DE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Papier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Passt nicht!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нак запрета 7"/>
          <p:cNvSpPr/>
          <p:nvPr/>
        </p:nvSpPr>
        <p:spPr>
          <a:xfrm>
            <a:off x="5804672" y="2348880"/>
            <a:ext cx="2664296" cy="2520280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2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surfen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 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endParaRPr lang="de-DE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nächsten Sommer wieder 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</a:t>
            </a:r>
            <a:r>
              <a:rPr lang="de-DE" sz="3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</a:p>
          <a:p>
            <a:endParaRPr lang="de-DE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</a:t>
            </a:r>
            <a:r>
              <a:rPr lang="de-DE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mit mir?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628800"/>
            <a:ext cx="4247455" cy="3556601"/>
          </a:xfrm>
        </p:spPr>
      </p:pic>
    </p:spTree>
    <p:extLst>
      <p:ext uri="{BB962C8B-B14F-4D97-AF65-F5344CB8AC3E}">
        <p14:creationId xmlns:p14="http://schemas.microsoft.com/office/powerpoint/2010/main" val="28393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frisierter Motor ist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getuned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3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getunt</a:t>
            </a:r>
          </a:p>
          <a:p>
            <a:pPr marL="109728" indent="0" algn="ctr">
              <a:buNone/>
            </a:pPr>
            <a:endParaRPr lang="de-DE" sz="32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perfektes Timing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wird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getimed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3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getimt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Ausnahmen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159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Er designs, sie hat recycled, und alle sind chatting </vt:lpstr>
      <vt:lpstr> </vt:lpstr>
      <vt:lpstr>  </vt:lpstr>
      <vt:lpstr>to design</vt:lpstr>
      <vt:lpstr>to recycle</vt:lpstr>
      <vt:lpstr>Im Perfekt</vt:lpstr>
      <vt:lpstr>Passt nicht!</vt:lpstr>
      <vt:lpstr>surfen</vt:lpstr>
      <vt:lpstr>Ausnahmen</vt:lpstr>
      <vt:lpstr>    </vt:lpstr>
      <vt:lpstr>Wie ist richtig?</vt:lpstr>
      <vt:lpstr>akzeptabel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designs, sie hat recycled, und alle sind chatting</dc:title>
  <dc:creator>Sony</dc:creator>
  <cp:lastModifiedBy>Сони</cp:lastModifiedBy>
  <cp:revision>30</cp:revision>
  <dcterms:created xsi:type="dcterms:W3CDTF">2015-03-05T13:25:08Z</dcterms:created>
  <dcterms:modified xsi:type="dcterms:W3CDTF">2015-05-05T08:40:59Z</dcterms:modified>
</cp:coreProperties>
</file>