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D42B-D900-435D-B2FC-0E42A0D0EC6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DF44-D52F-48D9-AEB8-15835EB90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4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ED42B-D900-435D-B2FC-0E42A0D0EC6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DF44-D52F-48D9-AEB8-15835EB90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9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4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0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0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7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3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9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3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5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1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94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Николаевна</dc:creator>
  <cp:lastModifiedBy>Татьяна Николаевна</cp:lastModifiedBy>
  <cp:revision>1</cp:revision>
  <dcterms:created xsi:type="dcterms:W3CDTF">2019-10-01T11:35:52Z</dcterms:created>
  <dcterms:modified xsi:type="dcterms:W3CDTF">2019-10-01T11:35:52Z</dcterms:modified>
</cp:coreProperties>
</file>