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2" r:id="rId3"/>
    <p:sldId id="289" r:id="rId4"/>
    <p:sldId id="290" r:id="rId5"/>
    <p:sldId id="326" r:id="rId6"/>
    <p:sldId id="327" r:id="rId7"/>
    <p:sldId id="257" r:id="rId8"/>
    <p:sldId id="258" r:id="rId9"/>
    <p:sldId id="280" r:id="rId10"/>
    <p:sldId id="317" r:id="rId11"/>
    <p:sldId id="328" r:id="rId12"/>
    <p:sldId id="278" r:id="rId13"/>
    <p:sldId id="277" r:id="rId14"/>
    <p:sldId id="282" r:id="rId15"/>
    <p:sldId id="330" r:id="rId16"/>
    <p:sldId id="331" r:id="rId17"/>
    <p:sldId id="332" r:id="rId18"/>
    <p:sldId id="333" r:id="rId19"/>
    <p:sldId id="284" r:id="rId20"/>
    <p:sldId id="320" r:id="rId21"/>
    <p:sldId id="338" r:id="rId22"/>
    <p:sldId id="334" r:id="rId23"/>
    <p:sldId id="321" r:id="rId24"/>
    <p:sldId id="322" r:id="rId25"/>
    <p:sldId id="335" r:id="rId26"/>
    <p:sldId id="336" r:id="rId27"/>
    <p:sldId id="337" r:id="rId28"/>
    <p:sldId id="324" r:id="rId29"/>
    <p:sldId id="325" r:id="rId30"/>
    <p:sldId id="269" r:id="rId31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49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7F4BAD-0F01-4560-9DE1-A3AB7FB1FB2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922BB7-763F-4924-B575-F1EF1B11C5CE}">
      <dgm:prSet phldrT="[Текст]" phldr="0"/>
      <dgm:spPr/>
      <dgm:t>
        <a:bodyPr/>
        <a:lstStyle/>
        <a:p>
          <a:r>
            <a:rPr lang="ru-RU" sz="1800" b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1 период. 1874-1917.</a:t>
          </a:r>
          <a:endParaRPr lang="ru-RU" dirty="0"/>
        </a:p>
      </dgm:t>
    </dgm:pt>
    <dgm:pt modelId="{116DE056-F8E3-4212-84ED-C8963573D20E}" type="parTrans" cxnId="{E3C42A00-77AA-4B2B-8D67-046816099F4A}">
      <dgm:prSet/>
      <dgm:spPr/>
      <dgm:t>
        <a:bodyPr/>
        <a:lstStyle/>
        <a:p>
          <a:endParaRPr lang="ru-RU"/>
        </a:p>
      </dgm:t>
    </dgm:pt>
    <dgm:pt modelId="{D0C7544E-0941-459A-B4D9-863B988F5204}" type="sibTrans" cxnId="{E3C42A00-77AA-4B2B-8D67-046816099F4A}">
      <dgm:prSet/>
      <dgm:spPr/>
      <dgm:t>
        <a:bodyPr/>
        <a:lstStyle/>
        <a:p>
          <a:endParaRPr lang="ru-RU"/>
        </a:p>
      </dgm:t>
    </dgm:pt>
    <dgm:pt modelId="{FD636DA4-B691-40F2-8408-191DFA2E9F1E}">
      <dgm:prSet phldrT="[Текст]" phldr="0"/>
      <dgm:spPr/>
      <dgm:t>
        <a:bodyPr/>
        <a:lstStyle/>
        <a:p>
          <a:r>
            <a:rPr lang="ru-RU" sz="180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Педагогические классы существовали при женских гимназиях ведомства Министерства народного просвещения </a:t>
          </a:r>
          <a:endParaRPr lang="ru-RU"/>
        </a:p>
      </dgm:t>
    </dgm:pt>
    <dgm:pt modelId="{55974749-78F4-4234-9D39-5ED591C3D11E}" type="parTrans" cxnId="{6061C677-5693-4CA5-9702-566FC9811330}">
      <dgm:prSet/>
      <dgm:spPr/>
      <dgm:t>
        <a:bodyPr/>
        <a:lstStyle/>
        <a:p>
          <a:endParaRPr lang="ru-RU"/>
        </a:p>
      </dgm:t>
    </dgm:pt>
    <dgm:pt modelId="{E144E9E4-1D2D-4BB2-8D88-DB368A8E5821}" type="sibTrans" cxnId="{6061C677-5693-4CA5-9702-566FC9811330}">
      <dgm:prSet/>
      <dgm:spPr/>
      <dgm:t>
        <a:bodyPr/>
        <a:lstStyle/>
        <a:p>
          <a:endParaRPr lang="ru-RU"/>
        </a:p>
      </dgm:t>
    </dgm:pt>
    <dgm:pt modelId="{3B56F049-7B18-4D9C-988E-7DDE56670643}">
      <dgm:prSet phldrT="[Текст]" phldr="0"/>
      <dgm:spPr/>
      <dgm:t>
        <a:bodyPr/>
        <a:lstStyle/>
        <a:p>
          <a:r>
            <a: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2 период. 1917-1941.</a:t>
          </a:r>
          <a:endParaRPr lang="ru-RU" dirty="0"/>
        </a:p>
      </dgm:t>
    </dgm:pt>
    <dgm:pt modelId="{A01AFB07-5409-4DBA-B6AB-F42AF6025A89}" type="parTrans" cxnId="{C29FBE66-3CE5-493B-B073-848D21A2C3A1}">
      <dgm:prSet/>
      <dgm:spPr/>
      <dgm:t>
        <a:bodyPr/>
        <a:lstStyle/>
        <a:p>
          <a:endParaRPr lang="ru-RU"/>
        </a:p>
      </dgm:t>
    </dgm:pt>
    <dgm:pt modelId="{ED908139-67EE-4558-91D7-9E6278B40315}" type="sibTrans" cxnId="{C29FBE66-3CE5-493B-B073-848D21A2C3A1}">
      <dgm:prSet/>
      <dgm:spPr/>
      <dgm:t>
        <a:bodyPr/>
        <a:lstStyle/>
        <a:p>
          <a:endParaRPr lang="ru-RU"/>
        </a:p>
      </dgm:t>
    </dgm:pt>
    <dgm:pt modelId="{4B2BCAF3-7FAA-42FF-B47E-9993D2F53FD3}">
      <dgm:prSet phldrT="[Текст]" phldr="0"/>
      <dgm:spPr/>
      <dgm:t>
        <a:bodyPr/>
        <a:lstStyle/>
        <a:p>
          <a:r>
            <a:rPr lang="ru-RU" dirty="0"/>
            <a:t>1917-1920 – приостановка работы.</a:t>
          </a:r>
        </a:p>
      </dgm:t>
    </dgm:pt>
    <dgm:pt modelId="{ED486944-1D3F-41A8-AE39-30C8288E6FD2}" type="parTrans" cxnId="{08D55A2A-07D8-4433-8CD5-28AF1E997E75}">
      <dgm:prSet/>
      <dgm:spPr/>
      <dgm:t>
        <a:bodyPr/>
        <a:lstStyle/>
        <a:p>
          <a:endParaRPr lang="ru-RU"/>
        </a:p>
      </dgm:t>
    </dgm:pt>
    <dgm:pt modelId="{43E7D9D8-A3B0-48CE-A0CA-725E0528A631}" type="sibTrans" cxnId="{08D55A2A-07D8-4433-8CD5-28AF1E997E75}">
      <dgm:prSet/>
      <dgm:spPr/>
      <dgm:t>
        <a:bodyPr/>
        <a:lstStyle/>
        <a:p>
          <a:endParaRPr lang="ru-RU"/>
        </a:p>
      </dgm:t>
    </dgm:pt>
    <dgm:pt modelId="{AF797F22-FA25-4421-BDB7-4CDDB805B010}">
      <dgm:prSet phldrT="[Текст]" phldr="0"/>
      <dgm:spPr/>
      <dgm:t>
        <a:bodyPr/>
        <a:lstStyle/>
        <a:p>
          <a:r>
            <a: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Классы создаются в опытных школах при Институтах Народного Образования, работают десятилетки с педагогическим уклоном</a:t>
          </a:r>
          <a:endParaRPr lang="ru-RU" dirty="0"/>
        </a:p>
      </dgm:t>
    </dgm:pt>
    <dgm:pt modelId="{17F4F77F-CC0A-4665-9E81-337FB1F7F960}" type="parTrans" cxnId="{C16EB5A1-FDDE-48D4-879B-A03B63ADB62E}">
      <dgm:prSet/>
      <dgm:spPr/>
      <dgm:t>
        <a:bodyPr/>
        <a:lstStyle/>
        <a:p>
          <a:endParaRPr lang="ru-RU"/>
        </a:p>
      </dgm:t>
    </dgm:pt>
    <dgm:pt modelId="{E25C3490-41D6-42D3-A531-DCB1F3C681BB}" type="sibTrans" cxnId="{C16EB5A1-FDDE-48D4-879B-A03B63ADB62E}">
      <dgm:prSet/>
      <dgm:spPr/>
      <dgm:t>
        <a:bodyPr/>
        <a:lstStyle/>
        <a:p>
          <a:endParaRPr lang="ru-RU"/>
        </a:p>
      </dgm:t>
    </dgm:pt>
    <dgm:pt modelId="{9634AFC7-EFBE-4987-B3E1-ABA2691FA811}">
      <dgm:prSet phldrT="[Текст]" phldr="0"/>
      <dgm:spPr/>
      <dgm:t>
        <a:bodyPr/>
        <a:lstStyle/>
        <a:p>
          <a:r>
            <a: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3 период. 1941-1960.</a:t>
          </a:r>
          <a:endParaRPr lang="ru-RU" dirty="0"/>
        </a:p>
      </dgm:t>
    </dgm:pt>
    <dgm:pt modelId="{46C30435-E5EC-4778-9DD3-322C50CB3C2B}" type="parTrans" cxnId="{414E81FB-D95F-4299-ADAD-B038B8A17363}">
      <dgm:prSet/>
      <dgm:spPr/>
      <dgm:t>
        <a:bodyPr/>
        <a:lstStyle/>
        <a:p>
          <a:endParaRPr lang="ru-RU"/>
        </a:p>
      </dgm:t>
    </dgm:pt>
    <dgm:pt modelId="{706C3EAA-3175-4B5F-BC93-8F265CDBD4F4}" type="sibTrans" cxnId="{414E81FB-D95F-4299-ADAD-B038B8A17363}">
      <dgm:prSet/>
      <dgm:spPr/>
      <dgm:t>
        <a:bodyPr/>
        <a:lstStyle/>
        <a:p>
          <a:endParaRPr lang="ru-RU"/>
        </a:p>
      </dgm:t>
    </dgm:pt>
    <dgm:pt modelId="{BB1D3BD7-D31A-443F-81BE-4E065063A112}">
      <dgm:prSet phldrT="[Текст]" phldr="0"/>
      <dgm:spPr/>
      <dgm:t>
        <a:bodyPr/>
        <a:lstStyle/>
        <a:p>
          <a:r>
            <a: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Педагогические классы создаются в женских школах</a:t>
          </a:r>
          <a:endParaRPr lang="ru-RU" dirty="0"/>
        </a:p>
      </dgm:t>
    </dgm:pt>
    <dgm:pt modelId="{4BCCA373-D59B-4DC0-9B85-B520E8699024}" type="parTrans" cxnId="{C66B3D23-A562-4C58-8908-346E3027C774}">
      <dgm:prSet/>
      <dgm:spPr/>
      <dgm:t>
        <a:bodyPr/>
        <a:lstStyle/>
        <a:p>
          <a:endParaRPr lang="ru-RU"/>
        </a:p>
      </dgm:t>
    </dgm:pt>
    <dgm:pt modelId="{7FD60352-72E4-4B62-AD19-F788B9AB4F35}" type="sibTrans" cxnId="{C66B3D23-A562-4C58-8908-346E3027C774}">
      <dgm:prSet/>
      <dgm:spPr/>
      <dgm:t>
        <a:bodyPr/>
        <a:lstStyle/>
        <a:p>
          <a:endParaRPr lang="ru-RU"/>
        </a:p>
      </dgm:t>
    </dgm:pt>
    <dgm:pt modelId="{204C3918-DBDA-44F6-99C2-73C9B7DD2AF7}">
      <dgm:prSet phldrT="[Текст]" phldr="0"/>
      <dgm:spPr/>
      <dgm:t>
        <a:bodyPr/>
        <a:lstStyle/>
        <a:p>
          <a:r>
            <a:rPr lang="ru-RU" dirty="0"/>
            <a:t>Функция: </a:t>
          </a:r>
          <a:r>
            <a: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подготовка педагогических кадров среднего </a:t>
          </a:r>
          <a:r>
            <a: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звена  </a:t>
          </a:r>
          <a:r>
            <a: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 ориентация учащихся на педагогическую профессию</a:t>
          </a:r>
          <a:endParaRPr lang="ru-RU" dirty="0"/>
        </a:p>
      </dgm:t>
    </dgm:pt>
    <dgm:pt modelId="{6DEADE91-7509-468F-BA59-2150303E34F0}" type="parTrans" cxnId="{6B81CA2E-5B37-4328-9FB2-436244E7B45C}">
      <dgm:prSet/>
      <dgm:spPr/>
      <dgm:t>
        <a:bodyPr/>
        <a:lstStyle/>
        <a:p>
          <a:endParaRPr lang="ru-RU"/>
        </a:p>
      </dgm:t>
    </dgm:pt>
    <dgm:pt modelId="{A4AA516F-D7FB-4CDB-809E-AA79A4C14A5A}" type="sibTrans" cxnId="{6B81CA2E-5B37-4328-9FB2-436244E7B45C}">
      <dgm:prSet/>
      <dgm:spPr/>
      <dgm:t>
        <a:bodyPr/>
        <a:lstStyle/>
        <a:p>
          <a:endParaRPr lang="ru-RU"/>
        </a:p>
      </dgm:t>
    </dgm:pt>
    <dgm:pt modelId="{91AF893C-5EAF-4DA3-9A97-715980C6F25F}">
      <dgm:prSet phldrT="[Текст]" phldr="0"/>
      <dgm:spPr/>
      <dgm:t>
        <a:bodyPr/>
        <a:lstStyle/>
        <a:p>
          <a:r>
            <a: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Ученицам поручался надзор за </a:t>
          </a:r>
          <a:r>
            <a: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(низшими) младшими  </a:t>
          </a:r>
          <a:r>
            <a: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классами, иногда и ведение ежедневных уроков</a:t>
          </a:r>
          <a:endParaRPr lang="ru-RU" dirty="0"/>
        </a:p>
      </dgm:t>
    </dgm:pt>
    <dgm:pt modelId="{0E35C176-CAE3-41E8-A035-9D51C0A72AB2}" type="parTrans" cxnId="{C14203B9-AA4F-4442-84E0-918CEF825730}">
      <dgm:prSet/>
      <dgm:spPr/>
      <dgm:t>
        <a:bodyPr/>
        <a:lstStyle/>
        <a:p>
          <a:endParaRPr lang="ru-RU"/>
        </a:p>
      </dgm:t>
    </dgm:pt>
    <dgm:pt modelId="{398CA208-39CC-4EEE-9B1A-A9E1A6EE7D95}" type="sibTrans" cxnId="{C14203B9-AA4F-4442-84E0-918CEF825730}">
      <dgm:prSet/>
      <dgm:spPr/>
      <dgm:t>
        <a:bodyPr/>
        <a:lstStyle/>
        <a:p>
          <a:endParaRPr lang="ru-RU"/>
        </a:p>
      </dgm:t>
    </dgm:pt>
    <dgm:pt modelId="{B25FAF29-630C-CB4C-8C2E-66E0E1A717DE}">
      <dgm:prSet phldrT="[Текст]" phldr="0"/>
      <dgm:spPr/>
      <dgm:t>
        <a:bodyPr/>
        <a:lstStyle/>
        <a:p>
          <a:r>
            <a: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 окончании педагогического класса получали звание домашней учительницы или наставницы</a:t>
          </a:r>
          <a:endParaRPr lang="ru-RU" dirty="0"/>
        </a:p>
      </dgm:t>
    </dgm:pt>
    <dgm:pt modelId="{EFDB0D54-61EE-2445-9003-5D6307BDA2F2}" type="parTrans" cxnId="{31E0D53E-13EE-6C49-938D-7644F037A25B}">
      <dgm:prSet/>
      <dgm:spPr/>
      <dgm:t>
        <a:bodyPr/>
        <a:lstStyle/>
        <a:p>
          <a:endParaRPr lang="ru-RU"/>
        </a:p>
      </dgm:t>
    </dgm:pt>
    <dgm:pt modelId="{290191E5-280C-464D-AB0A-C1707370618C}" type="sibTrans" cxnId="{31E0D53E-13EE-6C49-938D-7644F037A25B}">
      <dgm:prSet/>
      <dgm:spPr/>
      <dgm:t>
        <a:bodyPr/>
        <a:lstStyle/>
        <a:p>
          <a:endParaRPr lang="ru-RU"/>
        </a:p>
      </dgm:t>
    </dgm:pt>
    <dgm:pt modelId="{020F6103-01F6-A548-8BCA-E3B1190D6F44}">
      <dgm:prSet phldrT="[Текст]" phldr="0"/>
      <dgm:spPr/>
      <dgm:t>
        <a:bodyPr/>
        <a:lstStyle/>
        <a:p>
          <a:r>
            <a:rPr lang="ru-RU" dirty="0"/>
            <a:t>Упразднение классов, </a:t>
          </a:r>
          <a:r>
            <a:rPr lang="ru-RU" dirty="0" smtClean="0"/>
            <a:t>созданы </a:t>
          </a:r>
          <a:r>
            <a: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подготовительные учебные группы, имевшие более низкую эффективность </a:t>
          </a:r>
          <a:endParaRPr lang="ru-RU" dirty="0"/>
        </a:p>
      </dgm:t>
    </dgm:pt>
    <dgm:pt modelId="{14460392-B7FA-BA4E-BF9E-345A1299031A}" type="parTrans" cxnId="{3674FC65-6B0A-7B4B-AB78-72B8BD98F9B2}">
      <dgm:prSet/>
      <dgm:spPr/>
      <dgm:t>
        <a:bodyPr/>
        <a:lstStyle/>
        <a:p>
          <a:endParaRPr lang="ru-RU"/>
        </a:p>
      </dgm:t>
    </dgm:pt>
    <dgm:pt modelId="{FA1CF82D-D66B-0D43-B2A8-3DD1C448B8EE}" type="sibTrans" cxnId="{3674FC65-6B0A-7B4B-AB78-72B8BD98F9B2}">
      <dgm:prSet/>
      <dgm:spPr/>
      <dgm:t>
        <a:bodyPr/>
        <a:lstStyle/>
        <a:p>
          <a:endParaRPr lang="ru-RU"/>
        </a:p>
      </dgm:t>
    </dgm:pt>
    <dgm:pt modelId="{3121370D-4A2C-C946-ADE0-14348202C212}">
      <dgm:prSet phldrT="[Текст]" phldr="0"/>
      <dgm:spPr/>
      <dgm:t>
        <a:bodyPr/>
        <a:lstStyle/>
        <a:p>
          <a:r>
            <a: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 окончании педагогических классов выпускницы могли поступать на работу или продолжать своё образование в педагогических и учительских институтах</a:t>
          </a:r>
          <a:endParaRPr lang="ru-RU" dirty="0"/>
        </a:p>
      </dgm:t>
    </dgm:pt>
    <dgm:pt modelId="{31EFFF4C-9B77-0B4F-9EC4-E49F1C1E03FD}" type="parTrans" cxnId="{2EE9C35C-6425-3846-83E8-23BB2E4E7A04}">
      <dgm:prSet/>
      <dgm:spPr/>
      <dgm:t>
        <a:bodyPr/>
        <a:lstStyle/>
        <a:p>
          <a:endParaRPr lang="ru-RU"/>
        </a:p>
      </dgm:t>
    </dgm:pt>
    <dgm:pt modelId="{ACE7A8BF-9BE7-124A-AC70-E28450873D8A}" type="sibTrans" cxnId="{2EE9C35C-6425-3846-83E8-23BB2E4E7A04}">
      <dgm:prSet/>
      <dgm:spPr/>
      <dgm:t>
        <a:bodyPr/>
        <a:lstStyle/>
        <a:p>
          <a:endParaRPr lang="ru-RU"/>
        </a:p>
      </dgm:t>
    </dgm:pt>
    <dgm:pt modelId="{3BB0E5E4-0BA4-4106-BC62-8F3F42AE8319}" type="pres">
      <dgm:prSet presAssocID="{167F4BAD-0F01-4560-9DE1-A3AB7FB1FB2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41D3B87-E80E-43A1-82D6-16F7F84F62AA}" type="pres">
      <dgm:prSet presAssocID="{6F922BB7-763F-4924-B575-F1EF1B11C5CE}" presName="horFlow" presStyleCnt="0"/>
      <dgm:spPr/>
    </dgm:pt>
    <dgm:pt modelId="{3AC9F060-8F34-475F-BE5D-1096B3470012}" type="pres">
      <dgm:prSet presAssocID="{6F922BB7-763F-4924-B575-F1EF1B11C5CE}" presName="bigChev" presStyleLbl="node1" presStyleIdx="0" presStyleCnt="3"/>
      <dgm:spPr/>
      <dgm:t>
        <a:bodyPr/>
        <a:lstStyle/>
        <a:p>
          <a:endParaRPr lang="ru-RU"/>
        </a:p>
      </dgm:t>
    </dgm:pt>
    <dgm:pt modelId="{BA783093-3EC2-4F42-B396-553E0E873D27}" type="pres">
      <dgm:prSet presAssocID="{55974749-78F4-4234-9D39-5ED591C3D11E}" presName="parTrans" presStyleCnt="0"/>
      <dgm:spPr/>
    </dgm:pt>
    <dgm:pt modelId="{492254A9-CF50-4864-A362-C44189FC569B}" type="pres">
      <dgm:prSet presAssocID="{FD636DA4-B691-40F2-8408-191DFA2E9F1E}" presName="node" presStyleLbl="align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87A869-3BC8-4E9D-8945-60F695B5DCCC}" type="pres">
      <dgm:prSet presAssocID="{E144E9E4-1D2D-4BB2-8D88-DB368A8E5821}" presName="sibTrans" presStyleCnt="0"/>
      <dgm:spPr/>
    </dgm:pt>
    <dgm:pt modelId="{8AAE6D4D-4FA6-425B-A665-EDDAAC14AEE4}" type="pres">
      <dgm:prSet presAssocID="{91AF893C-5EAF-4DA3-9A97-715980C6F25F}" presName="node" presStyleLbl="align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C6958D-DB7C-BE42-9A83-8442E8E61380}" type="pres">
      <dgm:prSet presAssocID="{398CA208-39CC-4EEE-9B1A-A9E1A6EE7D95}" presName="sibTrans" presStyleCnt="0"/>
      <dgm:spPr/>
    </dgm:pt>
    <dgm:pt modelId="{228FBC04-69EC-9645-A031-292BAD17926A}" type="pres">
      <dgm:prSet presAssocID="{B25FAF29-630C-CB4C-8C2E-66E0E1A717DE}" presName="node" presStyleLbl="align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EF994-3C15-48CA-84AC-4D14C5A5B505}" type="pres">
      <dgm:prSet presAssocID="{6F922BB7-763F-4924-B575-F1EF1B11C5CE}" presName="vSp" presStyleCnt="0"/>
      <dgm:spPr/>
    </dgm:pt>
    <dgm:pt modelId="{863C58A7-54FA-47B2-95FD-2C38F9BBFD70}" type="pres">
      <dgm:prSet presAssocID="{3B56F049-7B18-4D9C-988E-7DDE56670643}" presName="horFlow" presStyleCnt="0"/>
      <dgm:spPr/>
    </dgm:pt>
    <dgm:pt modelId="{971F2A19-97D9-4CD0-B626-20B33F5F90F4}" type="pres">
      <dgm:prSet presAssocID="{3B56F049-7B18-4D9C-988E-7DDE56670643}" presName="bigChev" presStyleLbl="node1" presStyleIdx="1" presStyleCnt="3"/>
      <dgm:spPr/>
      <dgm:t>
        <a:bodyPr/>
        <a:lstStyle/>
        <a:p>
          <a:endParaRPr lang="ru-RU"/>
        </a:p>
      </dgm:t>
    </dgm:pt>
    <dgm:pt modelId="{9B724B44-BAF8-4EFC-8F69-83DF77879605}" type="pres">
      <dgm:prSet presAssocID="{ED486944-1D3F-41A8-AE39-30C8288E6FD2}" presName="parTrans" presStyleCnt="0"/>
      <dgm:spPr/>
    </dgm:pt>
    <dgm:pt modelId="{BA7DFB7E-512C-40EA-9BB7-1C5211F0B4BD}" type="pres">
      <dgm:prSet presAssocID="{4B2BCAF3-7FAA-42FF-B47E-9993D2F53FD3}" presName="node" presStyleLbl="align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B8A9E-1AEB-452F-954E-D91D18534AF6}" type="pres">
      <dgm:prSet presAssocID="{43E7D9D8-A3B0-48CE-A0CA-725E0528A631}" presName="sibTrans" presStyleCnt="0"/>
      <dgm:spPr/>
    </dgm:pt>
    <dgm:pt modelId="{6A610481-CCDC-4FDE-A897-43DF0EF50F26}" type="pres">
      <dgm:prSet presAssocID="{AF797F22-FA25-4421-BDB7-4CDDB805B010}" presName="node" presStyleLbl="align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AC2F0-9519-1944-9D75-AC9F9BE0DCE6}" type="pres">
      <dgm:prSet presAssocID="{E25C3490-41D6-42D3-A531-DCB1F3C681BB}" presName="sibTrans" presStyleCnt="0"/>
      <dgm:spPr/>
    </dgm:pt>
    <dgm:pt modelId="{B5A4AF32-3678-4949-B7BB-1AD5DF999264}" type="pres">
      <dgm:prSet presAssocID="{020F6103-01F6-A548-8BCA-E3B1190D6F44}" presName="node" presStyleLbl="align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62BBB4-C5CC-42FB-BB85-B4016A628B5B}" type="pres">
      <dgm:prSet presAssocID="{3B56F049-7B18-4D9C-988E-7DDE56670643}" presName="vSp" presStyleCnt="0"/>
      <dgm:spPr/>
    </dgm:pt>
    <dgm:pt modelId="{EA418664-A3A8-43E2-9B40-9275DE68D9D1}" type="pres">
      <dgm:prSet presAssocID="{9634AFC7-EFBE-4987-B3E1-ABA2691FA811}" presName="horFlow" presStyleCnt="0"/>
      <dgm:spPr/>
    </dgm:pt>
    <dgm:pt modelId="{88235F17-FFC9-4CE6-A3DF-DE9E429ACF1D}" type="pres">
      <dgm:prSet presAssocID="{9634AFC7-EFBE-4987-B3E1-ABA2691FA811}" presName="bigChev" presStyleLbl="node1" presStyleIdx="2" presStyleCnt="3"/>
      <dgm:spPr/>
      <dgm:t>
        <a:bodyPr/>
        <a:lstStyle/>
        <a:p>
          <a:endParaRPr lang="ru-RU"/>
        </a:p>
      </dgm:t>
    </dgm:pt>
    <dgm:pt modelId="{DABE1979-F249-4BA3-B2CD-F9004D3A1BAC}" type="pres">
      <dgm:prSet presAssocID="{4BCCA373-D59B-4DC0-9B85-B520E8699024}" presName="parTrans" presStyleCnt="0"/>
      <dgm:spPr/>
    </dgm:pt>
    <dgm:pt modelId="{3F2C69F3-1755-46A2-A682-41F2F104C6E3}" type="pres">
      <dgm:prSet presAssocID="{BB1D3BD7-D31A-443F-81BE-4E065063A112}" presName="node" presStyleLbl="align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92F49-6A21-4445-9326-2BEC19C1763B}" type="pres">
      <dgm:prSet presAssocID="{7FD60352-72E4-4B62-AD19-F788B9AB4F35}" presName="sibTrans" presStyleCnt="0"/>
      <dgm:spPr/>
    </dgm:pt>
    <dgm:pt modelId="{774CBABD-39E3-4488-B975-F9C7573F26EC}" type="pres">
      <dgm:prSet presAssocID="{204C3918-DBDA-44F6-99C2-73C9B7DD2AF7}" presName="node" presStyleLbl="align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3F9B5-E4BD-E640-994D-50D790B0766E}" type="pres">
      <dgm:prSet presAssocID="{A4AA516F-D7FB-4CDB-809E-AA79A4C14A5A}" presName="sibTrans" presStyleCnt="0"/>
      <dgm:spPr/>
    </dgm:pt>
    <dgm:pt modelId="{55DC06D0-8D21-8048-A776-FE7CA6DEC5BB}" type="pres">
      <dgm:prSet presAssocID="{3121370D-4A2C-C946-ADE0-14348202C212}" presName="node" presStyleLbl="align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4E81FB-D95F-4299-ADAD-B038B8A17363}" srcId="{167F4BAD-0F01-4560-9DE1-A3AB7FB1FB26}" destId="{9634AFC7-EFBE-4987-B3E1-ABA2691FA811}" srcOrd="2" destOrd="0" parTransId="{46C30435-E5EC-4778-9DD3-322C50CB3C2B}" sibTransId="{706C3EAA-3175-4B5F-BC93-8F265CDBD4F4}"/>
    <dgm:cxn modelId="{3674FC65-6B0A-7B4B-AB78-72B8BD98F9B2}" srcId="{3B56F049-7B18-4D9C-988E-7DDE56670643}" destId="{020F6103-01F6-A548-8BCA-E3B1190D6F44}" srcOrd="2" destOrd="0" parTransId="{14460392-B7FA-BA4E-BF9E-345A1299031A}" sibTransId="{FA1CF82D-D66B-0D43-B2A8-3DD1C448B8EE}"/>
    <dgm:cxn modelId="{6061C677-5693-4CA5-9702-566FC9811330}" srcId="{6F922BB7-763F-4924-B575-F1EF1B11C5CE}" destId="{FD636DA4-B691-40F2-8408-191DFA2E9F1E}" srcOrd="0" destOrd="0" parTransId="{55974749-78F4-4234-9D39-5ED591C3D11E}" sibTransId="{E144E9E4-1D2D-4BB2-8D88-DB368A8E5821}"/>
    <dgm:cxn modelId="{E3C42A00-77AA-4B2B-8D67-046816099F4A}" srcId="{167F4BAD-0F01-4560-9DE1-A3AB7FB1FB26}" destId="{6F922BB7-763F-4924-B575-F1EF1B11C5CE}" srcOrd="0" destOrd="0" parTransId="{116DE056-F8E3-4212-84ED-C8963573D20E}" sibTransId="{D0C7544E-0941-459A-B4D9-863B988F5204}"/>
    <dgm:cxn modelId="{42611AAD-0A0E-4DFE-BF25-872B2098E58C}" type="presOf" srcId="{FD636DA4-B691-40F2-8408-191DFA2E9F1E}" destId="{492254A9-CF50-4864-A362-C44189FC569B}" srcOrd="0" destOrd="0" presId="urn:microsoft.com/office/officeart/2005/8/layout/lProcess3"/>
    <dgm:cxn modelId="{C16EB5A1-FDDE-48D4-879B-A03B63ADB62E}" srcId="{3B56F049-7B18-4D9C-988E-7DDE56670643}" destId="{AF797F22-FA25-4421-BDB7-4CDDB805B010}" srcOrd="1" destOrd="0" parTransId="{17F4F77F-CC0A-4665-9E81-337FB1F7F960}" sibTransId="{E25C3490-41D6-42D3-A531-DCB1F3C681BB}"/>
    <dgm:cxn modelId="{6D197C49-552E-42F2-932E-CE21D6DCEDEE}" type="presOf" srcId="{AF797F22-FA25-4421-BDB7-4CDDB805B010}" destId="{6A610481-CCDC-4FDE-A897-43DF0EF50F26}" srcOrd="0" destOrd="0" presId="urn:microsoft.com/office/officeart/2005/8/layout/lProcess3"/>
    <dgm:cxn modelId="{474951E2-76F7-4046-8B85-A99D93E39AD4}" type="presOf" srcId="{BB1D3BD7-D31A-443F-81BE-4E065063A112}" destId="{3F2C69F3-1755-46A2-A682-41F2F104C6E3}" srcOrd="0" destOrd="0" presId="urn:microsoft.com/office/officeart/2005/8/layout/lProcess3"/>
    <dgm:cxn modelId="{F91DFD21-901F-40D1-8CAB-7136B7E3C66D}" type="presOf" srcId="{204C3918-DBDA-44F6-99C2-73C9B7DD2AF7}" destId="{774CBABD-39E3-4488-B975-F9C7573F26EC}" srcOrd="0" destOrd="0" presId="urn:microsoft.com/office/officeart/2005/8/layout/lProcess3"/>
    <dgm:cxn modelId="{E14E7CE0-424C-4776-91E6-C58C6E3A1BC3}" type="presOf" srcId="{3B56F049-7B18-4D9C-988E-7DDE56670643}" destId="{971F2A19-97D9-4CD0-B626-20B33F5F90F4}" srcOrd="0" destOrd="0" presId="urn:microsoft.com/office/officeart/2005/8/layout/lProcess3"/>
    <dgm:cxn modelId="{31E0D53E-13EE-6C49-938D-7644F037A25B}" srcId="{6F922BB7-763F-4924-B575-F1EF1B11C5CE}" destId="{B25FAF29-630C-CB4C-8C2E-66E0E1A717DE}" srcOrd="2" destOrd="0" parTransId="{EFDB0D54-61EE-2445-9003-5D6307BDA2F2}" sibTransId="{290191E5-280C-464D-AB0A-C1707370618C}"/>
    <dgm:cxn modelId="{F346844C-8C20-4D7F-89B0-794FC93A3951}" type="presOf" srcId="{6F922BB7-763F-4924-B575-F1EF1B11C5CE}" destId="{3AC9F060-8F34-475F-BE5D-1096B3470012}" srcOrd="0" destOrd="0" presId="urn:microsoft.com/office/officeart/2005/8/layout/lProcess3"/>
    <dgm:cxn modelId="{5EF305B4-E3E2-4846-B8F5-99CE480F8D99}" type="presOf" srcId="{9634AFC7-EFBE-4987-B3E1-ABA2691FA811}" destId="{88235F17-FFC9-4CE6-A3DF-DE9E429ACF1D}" srcOrd="0" destOrd="0" presId="urn:microsoft.com/office/officeart/2005/8/layout/lProcess3"/>
    <dgm:cxn modelId="{64F49C98-8B17-7743-8143-99BE14A7FBF9}" type="presOf" srcId="{3121370D-4A2C-C946-ADE0-14348202C212}" destId="{55DC06D0-8D21-8048-A776-FE7CA6DEC5BB}" srcOrd="0" destOrd="0" presId="urn:microsoft.com/office/officeart/2005/8/layout/lProcess3"/>
    <dgm:cxn modelId="{08D55A2A-07D8-4433-8CD5-28AF1E997E75}" srcId="{3B56F049-7B18-4D9C-988E-7DDE56670643}" destId="{4B2BCAF3-7FAA-42FF-B47E-9993D2F53FD3}" srcOrd="0" destOrd="0" parTransId="{ED486944-1D3F-41A8-AE39-30C8288E6FD2}" sibTransId="{43E7D9D8-A3B0-48CE-A0CA-725E0528A631}"/>
    <dgm:cxn modelId="{D1E89E1F-2169-CE4D-8A2E-36B2BD7A695A}" type="presOf" srcId="{91AF893C-5EAF-4DA3-9A97-715980C6F25F}" destId="{8AAE6D4D-4FA6-425B-A665-EDDAAC14AEE4}" srcOrd="0" destOrd="0" presId="urn:microsoft.com/office/officeart/2005/8/layout/lProcess3"/>
    <dgm:cxn modelId="{C66B3D23-A562-4C58-8908-346E3027C774}" srcId="{9634AFC7-EFBE-4987-B3E1-ABA2691FA811}" destId="{BB1D3BD7-D31A-443F-81BE-4E065063A112}" srcOrd="0" destOrd="0" parTransId="{4BCCA373-D59B-4DC0-9B85-B520E8699024}" sibTransId="{7FD60352-72E4-4B62-AD19-F788B9AB4F35}"/>
    <dgm:cxn modelId="{C29FBE66-3CE5-493B-B073-848D21A2C3A1}" srcId="{167F4BAD-0F01-4560-9DE1-A3AB7FB1FB26}" destId="{3B56F049-7B18-4D9C-988E-7DDE56670643}" srcOrd="1" destOrd="0" parTransId="{A01AFB07-5409-4DBA-B6AB-F42AF6025A89}" sibTransId="{ED908139-67EE-4558-91D7-9E6278B40315}"/>
    <dgm:cxn modelId="{A47BF365-0408-4EF7-B97D-276E2781D422}" type="presOf" srcId="{167F4BAD-0F01-4560-9DE1-A3AB7FB1FB26}" destId="{3BB0E5E4-0BA4-4106-BC62-8F3F42AE8319}" srcOrd="0" destOrd="0" presId="urn:microsoft.com/office/officeart/2005/8/layout/lProcess3"/>
    <dgm:cxn modelId="{52E8431F-E4F3-42A2-BCDF-29CC28676EA1}" type="presOf" srcId="{4B2BCAF3-7FAA-42FF-B47E-9993D2F53FD3}" destId="{BA7DFB7E-512C-40EA-9BB7-1C5211F0B4BD}" srcOrd="0" destOrd="0" presId="urn:microsoft.com/office/officeart/2005/8/layout/lProcess3"/>
    <dgm:cxn modelId="{2EE9C35C-6425-3846-83E8-23BB2E4E7A04}" srcId="{9634AFC7-EFBE-4987-B3E1-ABA2691FA811}" destId="{3121370D-4A2C-C946-ADE0-14348202C212}" srcOrd="2" destOrd="0" parTransId="{31EFFF4C-9B77-0B4F-9EC4-E49F1C1E03FD}" sibTransId="{ACE7A8BF-9BE7-124A-AC70-E28450873D8A}"/>
    <dgm:cxn modelId="{6B81CA2E-5B37-4328-9FB2-436244E7B45C}" srcId="{9634AFC7-EFBE-4987-B3E1-ABA2691FA811}" destId="{204C3918-DBDA-44F6-99C2-73C9B7DD2AF7}" srcOrd="1" destOrd="0" parTransId="{6DEADE91-7509-468F-BA59-2150303E34F0}" sibTransId="{A4AA516F-D7FB-4CDB-809E-AA79A4C14A5A}"/>
    <dgm:cxn modelId="{C14203B9-AA4F-4442-84E0-918CEF825730}" srcId="{6F922BB7-763F-4924-B575-F1EF1B11C5CE}" destId="{91AF893C-5EAF-4DA3-9A97-715980C6F25F}" srcOrd="1" destOrd="0" parTransId="{0E35C176-CAE3-41E8-A035-9D51C0A72AB2}" sibTransId="{398CA208-39CC-4EEE-9B1A-A9E1A6EE7D95}"/>
    <dgm:cxn modelId="{8A751188-9FA4-5A40-998E-99317A5E70D4}" type="presOf" srcId="{B25FAF29-630C-CB4C-8C2E-66E0E1A717DE}" destId="{228FBC04-69EC-9645-A031-292BAD17926A}" srcOrd="0" destOrd="0" presId="urn:microsoft.com/office/officeart/2005/8/layout/lProcess3"/>
    <dgm:cxn modelId="{CD78BCB6-C55E-0E41-9F39-8D14F7EA0E85}" type="presOf" srcId="{020F6103-01F6-A548-8BCA-E3B1190D6F44}" destId="{B5A4AF32-3678-4949-B7BB-1AD5DF999264}" srcOrd="0" destOrd="0" presId="urn:microsoft.com/office/officeart/2005/8/layout/lProcess3"/>
    <dgm:cxn modelId="{AF5B65AB-F131-4CDB-811A-BC119CDDAE45}" type="presParOf" srcId="{3BB0E5E4-0BA4-4106-BC62-8F3F42AE8319}" destId="{D41D3B87-E80E-43A1-82D6-16F7F84F62AA}" srcOrd="0" destOrd="0" presId="urn:microsoft.com/office/officeart/2005/8/layout/lProcess3"/>
    <dgm:cxn modelId="{37127D37-5BBF-4843-ACDC-68C34A851DB3}" type="presParOf" srcId="{D41D3B87-E80E-43A1-82D6-16F7F84F62AA}" destId="{3AC9F060-8F34-475F-BE5D-1096B3470012}" srcOrd="0" destOrd="0" presId="urn:microsoft.com/office/officeart/2005/8/layout/lProcess3"/>
    <dgm:cxn modelId="{2A22A8B6-816B-49E6-B11A-537CB7DF620E}" type="presParOf" srcId="{D41D3B87-E80E-43A1-82D6-16F7F84F62AA}" destId="{BA783093-3EC2-4F42-B396-553E0E873D27}" srcOrd="1" destOrd="0" presId="urn:microsoft.com/office/officeart/2005/8/layout/lProcess3"/>
    <dgm:cxn modelId="{4EB93285-6C40-401E-A1A5-62C78352CA4C}" type="presParOf" srcId="{D41D3B87-E80E-43A1-82D6-16F7F84F62AA}" destId="{492254A9-CF50-4864-A362-C44189FC569B}" srcOrd="2" destOrd="0" presId="urn:microsoft.com/office/officeart/2005/8/layout/lProcess3"/>
    <dgm:cxn modelId="{A5EE8516-D4AA-6440-9E1C-B7BEFBB564A6}" type="presParOf" srcId="{D41D3B87-E80E-43A1-82D6-16F7F84F62AA}" destId="{C387A869-3BC8-4E9D-8945-60F695B5DCCC}" srcOrd="3" destOrd="0" presId="urn:microsoft.com/office/officeart/2005/8/layout/lProcess3"/>
    <dgm:cxn modelId="{EDCC810A-B509-9C4E-9DB1-1F5F7A58B472}" type="presParOf" srcId="{D41D3B87-E80E-43A1-82D6-16F7F84F62AA}" destId="{8AAE6D4D-4FA6-425B-A665-EDDAAC14AEE4}" srcOrd="4" destOrd="0" presId="urn:microsoft.com/office/officeart/2005/8/layout/lProcess3"/>
    <dgm:cxn modelId="{6DC7A72D-4BF1-6248-AD32-7E74AF78011E}" type="presParOf" srcId="{D41D3B87-E80E-43A1-82D6-16F7F84F62AA}" destId="{8BC6958D-DB7C-BE42-9A83-8442E8E61380}" srcOrd="5" destOrd="0" presId="urn:microsoft.com/office/officeart/2005/8/layout/lProcess3"/>
    <dgm:cxn modelId="{3F679A94-6A21-BD4B-86E5-B0E3B2E73A53}" type="presParOf" srcId="{D41D3B87-E80E-43A1-82D6-16F7F84F62AA}" destId="{228FBC04-69EC-9645-A031-292BAD17926A}" srcOrd="6" destOrd="0" presId="urn:microsoft.com/office/officeart/2005/8/layout/lProcess3"/>
    <dgm:cxn modelId="{E7965FF8-A2DA-41D2-A158-56E0AB0250CD}" type="presParOf" srcId="{3BB0E5E4-0BA4-4106-BC62-8F3F42AE8319}" destId="{2A3EF994-3C15-48CA-84AC-4D14C5A5B505}" srcOrd="1" destOrd="0" presId="urn:microsoft.com/office/officeart/2005/8/layout/lProcess3"/>
    <dgm:cxn modelId="{394A7550-9020-419D-8FD8-6BC6208C5CAB}" type="presParOf" srcId="{3BB0E5E4-0BA4-4106-BC62-8F3F42AE8319}" destId="{863C58A7-54FA-47B2-95FD-2C38F9BBFD70}" srcOrd="2" destOrd="0" presId="urn:microsoft.com/office/officeart/2005/8/layout/lProcess3"/>
    <dgm:cxn modelId="{6EA600D5-88F5-4978-AF4F-3FC8EE3A156F}" type="presParOf" srcId="{863C58A7-54FA-47B2-95FD-2C38F9BBFD70}" destId="{971F2A19-97D9-4CD0-B626-20B33F5F90F4}" srcOrd="0" destOrd="0" presId="urn:microsoft.com/office/officeart/2005/8/layout/lProcess3"/>
    <dgm:cxn modelId="{2169B288-092F-47FC-A834-C86CAFFC1403}" type="presParOf" srcId="{863C58A7-54FA-47B2-95FD-2C38F9BBFD70}" destId="{9B724B44-BAF8-4EFC-8F69-83DF77879605}" srcOrd="1" destOrd="0" presId="urn:microsoft.com/office/officeart/2005/8/layout/lProcess3"/>
    <dgm:cxn modelId="{3C5ECE88-1635-4BBB-BC9F-766E27213FB3}" type="presParOf" srcId="{863C58A7-54FA-47B2-95FD-2C38F9BBFD70}" destId="{BA7DFB7E-512C-40EA-9BB7-1C5211F0B4BD}" srcOrd="2" destOrd="0" presId="urn:microsoft.com/office/officeart/2005/8/layout/lProcess3"/>
    <dgm:cxn modelId="{BE0D2C51-172D-4322-AFC3-A5F307835856}" type="presParOf" srcId="{863C58A7-54FA-47B2-95FD-2C38F9BBFD70}" destId="{F29B8A9E-1AEB-452F-954E-D91D18534AF6}" srcOrd="3" destOrd="0" presId="urn:microsoft.com/office/officeart/2005/8/layout/lProcess3"/>
    <dgm:cxn modelId="{3DC0AB91-8DC7-4957-A250-02052524674A}" type="presParOf" srcId="{863C58A7-54FA-47B2-95FD-2C38F9BBFD70}" destId="{6A610481-CCDC-4FDE-A897-43DF0EF50F26}" srcOrd="4" destOrd="0" presId="urn:microsoft.com/office/officeart/2005/8/layout/lProcess3"/>
    <dgm:cxn modelId="{E193A56E-7C73-C340-8C63-6B5005008590}" type="presParOf" srcId="{863C58A7-54FA-47B2-95FD-2C38F9BBFD70}" destId="{DAEAC2F0-9519-1944-9D75-AC9F9BE0DCE6}" srcOrd="5" destOrd="0" presId="urn:microsoft.com/office/officeart/2005/8/layout/lProcess3"/>
    <dgm:cxn modelId="{FCE4D38D-8C19-034C-9204-E391A3ABA96F}" type="presParOf" srcId="{863C58A7-54FA-47B2-95FD-2C38F9BBFD70}" destId="{B5A4AF32-3678-4949-B7BB-1AD5DF999264}" srcOrd="6" destOrd="0" presId="urn:microsoft.com/office/officeart/2005/8/layout/lProcess3"/>
    <dgm:cxn modelId="{372A9902-893D-4F08-83D5-CC1B1A95783B}" type="presParOf" srcId="{3BB0E5E4-0BA4-4106-BC62-8F3F42AE8319}" destId="{2962BBB4-C5CC-42FB-BB85-B4016A628B5B}" srcOrd="3" destOrd="0" presId="urn:microsoft.com/office/officeart/2005/8/layout/lProcess3"/>
    <dgm:cxn modelId="{968D0128-C1EB-4930-821A-42DFFF66D709}" type="presParOf" srcId="{3BB0E5E4-0BA4-4106-BC62-8F3F42AE8319}" destId="{EA418664-A3A8-43E2-9B40-9275DE68D9D1}" srcOrd="4" destOrd="0" presId="urn:microsoft.com/office/officeart/2005/8/layout/lProcess3"/>
    <dgm:cxn modelId="{9C4F60ED-FB22-45D5-B40D-EFD47D67444F}" type="presParOf" srcId="{EA418664-A3A8-43E2-9B40-9275DE68D9D1}" destId="{88235F17-FFC9-4CE6-A3DF-DE9E429ACF1D}" srcOrd="0" destOrd="0" presId="urn:microsoft.com/office/officeart/2005/8/layout/lProcess3"/>
    <dgm:cxn modelId="{6550FE8B-F48B-4C3D-AD27-91711E4A046D}" type="presParOf" srcId="{EA418664-A3A8-43E2-9B40-9275DE68D9D1}" destId="{DABE1979-F249-4BA3-B2CD-F9004D3A1BAC}" srcOrd="1" destOrd="0" presId="urn:microsoft.com/office/officeart/2005/8/layout/lProcess3"/>
    <dgm:cxn modelId="{589B1F7C-95DD-4805-B2FD-FD972703520F}" type="presParOf" srcId="{EA418664-A3A8-43E2-9B40-9275DE68D9D1}" destId="{3F2C69F3-1755-46A2-A682-41F2F104C6E3}" srcOrd="2" destOrd="0" presId="urn:microsoft.com/office/officeart/2005/8/layout/lProcess3"/>
    <dgm:cxn modelId="{9FF8D866-933F-425F-B8B7-5B905C441C73}" type="presParOf" srcId="{EA418664-A3A8-43E2-9B40-9275DE68D9D1}" destId="{2D192F49-6A21-4445-9326-2BEC19C1763B}" srcOrd="3" destOrd="0" presId="urn:microsoft.com/office/officeart/2005/8/layout/lProcess3"/>
    <dgm:cxn modelId="{96F91B3B-134B-4703-A70F-61624A560442}" type="presParOf" srcId="{EA418664-A3A8-43E2-9B40-9275DE68D9D1}" destId="{774CBABD-39E3-4488-B975-F9C7573F26EC}" srcOrd="4" destOrd="0" presId="urn:microsoft.com/office/officeart/2005/8/layout/lProcess3"/>
    <dgm:cxn modelId="{B9EA729E-FC0F-5B4B-8D17-67ABE649DE94}" type="presParOf" srcId="{EA418664-A3A8-43E2-9B40-9275DE68D9D1}" destId="{CA43F9B5-E4BD-E640-994D-50D790B0766E}" srcOrd="5" destOrd="0" presId="urn:microsoft.com/office/officeart/2005/8/layout/lProcess3"/>
    <dgm:cxn modelId="{F47051C4-218D-914F-B628-9CD4E721006F}" type="presParOf" srcId="{EA418664-A3A8-43E2-9B40-9275DE68D9D1}" destId="{55DC06D0-8D21-8048-A776-FE7CA6DEC5BB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151F561-E91E-45DA-8D97-6D5052ACFC3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55FC5A-450C-49FA-8B54-0572BA11899D}">
      <dgm:prSet phldrT="[Текст]" phldr="0"/>
      <dgm:spPr/>
      <dgm:t>
        <a:bodyPr/>
        <a:lstStyle/>
        <a:p>
          <a:pPr rtl="0" fontAlgn="base"/>
          <a:r>
            <a:rPr lang="ru-RU" sz="1800" b="0" i="0" u="none" strike="noStrike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Недостаток</a:t>
          </a:r>
          <a:r>
            <a:rPr lang="ru-RU" sz="1800" b="0" i="0" u="none" strike="noStrike" baseline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 информации о роли и месте ПППК (в </a:t>
          </a:r>
          <a:r>
            <a:rPr lang="ru-RU" sz="1800" b="0" i="0" u="none" strike="noStrike" baseline="0" dirty="0" err="1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т.ч</a:t>
          </a:r>
          <a:r>
            <a:rPr lang="ru-RU" sz="1800" b="0" i="0" u="none" strike="noStrike" baseline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. для родителей, педагогов образовательных организаций)</a:t>
          </a:r>
          <a:endParaRPr lang="ru-RU" sz="1800" b="0" i="0" u="none" strike="noStrike" dirty="0">
            <a:solidFill>
              <a:srgbClr val="000000"/>
            </a:solidFill>
            <a:effectLst/>
            <a:latin typeface="Times New Roman" panose="02020603050405020304" pitchFamily="18" charset="0"/>
          </a:endParaRPr>
        </a:p>
      </dgm:t>
    </dgm:pt>
    <dgm:pt modelId="{3BDE389C-E206-4AC2-A0AE-8302BE3EE66D}" type="parTrans" cxnId="{E1E3375B-2DF5-433C-B602-D93C2F0A0BAD}">
      <dgm:prSet/>
      <dgm:spPr/>
      <dgm:t>
        <a:bodyPr/>
        <a:lstStyle/>
        <a:p>
          <a:endParaRPr lang="ru-RU"/>
        </a:p>
      </dgm:t>
    </dgm:pt>
    <dgm:pt modelId="{7C4932B8-9F4C-45AE-BDFC-0ED528EA9418}" type="sibTrans" cxnId="{E1E3375B-2DF5-433C-B602-D93C2F0A0BAD}">
      <dgm:prSet/>
      <dgm:spPr/>
      <dgm:t>
        <a:bodyPr/>
        <a:lstStyle/>
        <a:p>
          <a:endParaRPr lang="ru-RU"/>
        </a:p>
      </dgm:t>
    </dgm:pt>
    <dgm:pt modelId="{4FECC5D8-600E-42C1-95F6-4B0ADA488D11}">
      <dgm:prSet phldrT="[Текст]" phldr="0"/>
      <dgm:spPr/>
      <dgm:t>
        <a:bodyPr/>
        <a:lstStyle/>
        <a:p>
          <a:pPr rtl="0" fontAlgn="base"/>
          <a:r>
            <a:rPr lang="ru-RU" sz="1800" b="0" i="0" u="none" strike="noStrike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Дефицит педагогических кадров, готовых к работе в ПППК (необходимость целевой подготовки) </a:t>
          </a:r>
          <a:endParaRPr lang="ru-RU" sz="1800" b="0" i="0" u="none" strike="noStrike" dirty="0">
            <a:solidFill>
              <a:srgbClr val="000000"/>
            </a:solidFill>
            <a:effectLst/>
            <a:latin typeface="Times New Roman" panose="02020603050405020304" pitchFamily="18" charset="0"/>
          </a:endParaRPr>
        </a:p>
      </dgm:t>
    </dgm:pt>
    <dgm:pt modelId="{A966CDDC-1A86-4563-A78C-8F61016E3133}" type="parTrans" cxnId="{2482FA61-56EE-402F-B5F9-F6A118430D82}">
      <dgm:prSet/>
      <dgm:spPr/>
      <dgm:t>
        <a:bodyPr/>
        <a:lstStyle/>
        <a:p>
          <a:endParaRPr lang="ru-RU"/>
        </a:p>
      </dgm:t>
    </dgm:pt>
    <dgm:pt modelId="{A6473010-E2CC-48B6-9DD4-2771DB9DA4A9}" type="sibTrans" cxnId="{2482FA61-56EE-402F-B5F9-F6A118430D82}">
      <dgm:prSet/>
      <dgm:spPr/>
      <dgm:t>
        <a:bodyPr/>
        <a:lstStyle/>
        <a:p>
          <a:endParaRPr lang="ru-RU"/>
        </a:p>
      </dgm:t>
    </dgm:pt>
    <dgm:pt modelId="{338BBC09-0E83-4598-B313-666074D39114}">
      <dgm:prSet phldrT="[Текст]" phldr="0"/>
      <dgm:spPr/>
      <dgm:t>
        <a:bodyPr/>
        <a:lstStyle/>
        <a:p>
          <a:pPr rtl="0" fontAlgn="base"/>
          <a:r>
            <a:rPr lang="ru-RU" sz="1800" b="0" i="0" u="none" strike="noStrike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В связи с ростом количества ПППК необходима проработка форматов курирования.</a:t>
          </a:r>
          <a:endParaRPr lang="ru-RU" sz="1800" b="0" i="0" u="none" strike="noStrike" dirty="0">
            <a:solidFill>
              <a:srgbClr val="000000"/>
            </a:solidFill>
            <a:effectLst/>
            <a:latin typeface="Times New Roman" panose="02020603050405020304" pitchFamily="18" charset="0"/>
          </a:endParaRPr>
        </a:p>
      </dgm:t>
    </dgm:pt>
    <dgm:pt modelId="{5923DE48-F084-468D-A526-E4F430488820}" type="parTrans" cxnId="{D10C1E57-7C86-4AAC-AC16-DC4B7D42EB37}">
      <dgm:prSet/>
      <dgm:spPr/>
      <dgm:t>
        <a:bodyPr/>
        <a:lstStyle/>
        <a:p>
          <a:endParaRPr lang="ru-RU"/>
        </a:p>
      </dgm:t>
    </dgm:pt>
    <dgm:pt modelId="{18758828-F6AD-4AD0-AD5F-523DCB33D55C}" type="sibTrans" cxnId="{D10C1E57-7C86-4AAC-AC16-DC4B7D42EB37}">
      <dgm:prSet/>
      <dgm:spPr/>
      <dgm:t>
        <a:bodyPr/>
        <a:lstStyle/>
        <a:p>
          <a:endParaRPr lang="ru-RU"/>
        </a:p>
      </dgm:t>
    </dgm:pt>
    <dgm:pt modelId="{2F79BE15-F780-4A2F-91B1-CC7BE3702C2B}" type="pres">
      <dgm:prSet presAssocID="{A151F561-E91E-45DA-8D97-6D5052ACFC3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069A58-D668-4001-9C53-AC3E7E3BAE54}" type="pres">
      <dgm:prSet presAssocID="{A151F561-E91E-45DA-8D97-6D5052ACFC3A}" presName="dummyMaxCanvas" presStyleCnt="0">
        <dgm:presLayoutVars/>
      </dgm:prSet>
      <dgm:spPr/>
    </dgm:pt>
    <dgm:pt modelId="{B07B6CFA-9EF9-496B-8305-82C66899D343}" type="pres">
      <dgm:prSet presAssocID="{A151F561-E91E-45DA-8D97-6D5052ACFC3A}" presName="ThreeNodes_1" presStyleLbl="node1" presStyleIdx="0" presStyleCnt="3" custScaleX="102261" custScaleY="118100" custLinFactNeighborX="4925" custLinFactNeighborY="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508C7-1F32-4471-BB1F-8A529BE37ECA}" type="pres">
      <dgm:prSet presAssocID="{A151F561-E91E-45DA-8D97-6D5052ACFC3A}" presName="ThreeNodes_2" presStyleLbl="node1" presStyleIdx="1" presStyleCnt="3" custScaleX="101562" custScaleY="107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37DC7-F649-4FEA-B393-3A84485EC931}" type="pres">
      <dgm:prSet presAssocID="{A151F561-E91E-45DA-8D97-6D5052ACFC3A}" presName="ThreeNodes_3" presStyleLbl="node1" presStyleIdx="2" presStyleCnt="3" custLinFactNeighborX="-3691" custLinFactNeighborY="-9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9741D-8FE1-4A45-8A8B-0C9E796994E4}" type="pres">
      <dgm:prSet presAssocID="{A151F561-E91E-45DA-8D97-6D5052ACFC3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5D1FC-DF75-41F3-89F9-D26AC01B390D}" type="pres">
      <dgm:prSet presAssocID="{A151F561-E91E-45DA-8D97-6D5052ACFC3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9E9498-416F-4866-B16E-61E6A3AFA4C8}" type="pres">
      <dgm:prSet presAssocID="{A151F561-E91E-45DA-8D97-6D5052ACFC3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82781-F48C-4ED0-BF3C-04A3FDB4CE63}" type="pres">
      <dgm:prSet presAssocID="{A151F561-E91E-45DA-8D97-6D5052ACFC3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C93235-E3E4-49B2-984D-C6E5C42EA770}" type="pres">
      <dgm:prSet presAssocID="{A151F561-E91E-45DA-8D97-6D5052ACFC3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2FA61-56EE-402F-B5F9-F6A118430D82}" srcId="{A151F561-E91E-45DA-8D97-6D5052ACFC3A}" destId="{4FECC5D8-600E-42C1-95F6-4B0ADA488D11}" srcOrd="1" destOrd="0" parTransId="{A966CDDC-1A86-4563-A78C-8F61016E3133}" sibTransId="{A6473010-E2CC-48B6-9DD4-2771DB9DA4A9}"/>
    <dgm:cxn modelId="{2C9324E0-4AC3-49DF-B01F-83F783E0FAF7}" type="presOf" srcId="{A6473010-E2CC-48B6-9DD4-2771DB9DA4A9}" destId="{BBD5D1FC-DF75-41F3-89F9-D26AC01B390D}" srcOrd="0" destOrd="0" presId="urn:microsoft.com/office/officeart/2005/8/layout/vProcess5"/>
    <dgm:cxn modelId="{FDF2AA16-B49D-4198-AB04-586550F88088}" type="presOf" srcId="{7C4932B8-9F4C-45AE-BDFC-0ED528EA9418}" destId="{E2D9741D-8FE1-4A45-8A8B-0C9E796994E4}" srcOrd="0" destOrd="0" presId="urn:microsoft.com/office/officeart/2005/8/layout/vProcess5"/>
    <dgm:cxn modelId="{C8134981-D887-4C72-8DC3-30C160BD1E71}" type="presOf" srcId="{4FECC5D8-600E-42C1-95F6-4B0ADA488D11}" destId="{4BC82781-F48C-4ED0-BF3C-04A3FDB4CE63}" srcOrd="1" destOrd="0" presId="urn:microsoft.com/office/officeart/2005/8/layout/vProcess5"/>
    <dgm:cxn modelId="{C54FD443-3CEF-43F9-826C-10FBC4D40CA4}" type="presOf" srcId="{5C55FC5A-450C-49FA-8B54-0572BA11899D}" destId="{279E9498-416F-4866-B16E-61E6A3AFA4C8}" srcOrd="1" destOrd="0" presId="urn:microsoft.com/office/officeart/2005/8/layout/vProcess5"/>
    <dgm:cxn modelId="{95E01D49-19A1-473E-AABF-01409CC00E95}" type="presOf" srcId="{338BBC09-0E83-4598-B313-666074D39114}" destId="{47937DC7-F649-4FEA-B393-3A84485EC931}" srcOrd="0" destOrd="0" presId="urn:microsoft.com/office/officeart/2005/8/layout/vProcess5"/>
    <dgm:cxn modelId="{349D7151-10F1-4703-9AFB-939424BEDE13}" type="presOf" srcId="{5C55FC5A-450C-49FA-8B54-0572BA11899D}" destId="{B07B6CFA-9EF9-496B-8305-82C66899D343}" srcOrd="0" destOrd="0" presId="urn:microsoft.com/office/officeart/2005/8/layout/vProcess5"/>
    <dgm:cxn modelId="{E2A9B438-FDE6-4D5A-A927-1EBFFB10942E}" type="presOf" srcId="{A151F561-E91E-45DA-8D97-6D5052ACFC3A}" destId="{2F79BE15-F780-4A2F-91B1-CC7BE3702C2B}" srcOrd="0" destOrd="0" presId="urn:microsoft.com/office/officeart/2005/8/layout/vProcess5"/>
    <dgm:cxn modelId="{04533028-675E-4C22-B748-F411BC35B333}" type="presOf" srcId="{4FECC5D8-600E-42C1-95F6-4B0ADA488D11}" destId="{F62508C7-1F32-4471-BB1F-8A529BE37ECA}" srcOrd="0" destOrd="0" presId="urn:microsoft.com/office/officeart/2005/8/layout/vProcess5"/>
    <dgm:cxn modelId="{E1E3375B-2DF5-433C-B602-D93C2F0A0BAD}" srcId="{A151F561-E91E-45DA-8D97-6D5052ACFC3A}" destId="{5C55FC5A-450C-49FA-8B54-0572BA11899D}" srcOrd="0" destOrd="0" parTransId="{3BDE389C-E206-4AC2-A0AE-8302BE3EE66D}" sibTransId="{7C4932B8-9F4C-45AE-BDFC-0ED528EA9418}"/>
    <dgm:cxn modelId="{D10C1E57-7C86-4AAC-AC16-DC4B7D42EB37}" srcId="{A151F561-E91E-45DA-8D97-6D5052ACFC3A}" destId="{338BBC09-0E83-4598-B313-666074D39114}" srcOrd="2" destOrd="0" parTransId="{5923DE48-F084-468D-A526-E4F430488820}" sibTransId="{18758828-F6AD-4AD0-AD5F-523DCB33D55C}"/>
    <dgm:cxn modelId="{77157167-946E-41E8-AF38-4E617E4EC375}" type="presOf" srcId="{338BBC09-0E83-4598-B313-666074D39114}" destId="{94C93235-E3E4-49B2-984D-C6E5C42EA770}" srcOrd="1" destOrd="0" presId="urn:microsoft.com/office/officeart/2005/8/layout/vProcess5"/>
    <dgm:cxn modelId="{BC7821A1-89D8-46AA-9E07-115785516E92}" type="presParOf" srcId="{2F79BE15-F780-4A2F-91B1-CC7BE3702C2B}" destId="{52069A58-D668-4001-9C53-AC3E7E3BAE54}" srcOrd="0" destOrd="0" presId="urn:microsoft.com/office/officeart/2005/8/layout/vProcess5"/>
    <dgm:cxn modelId="{09F05DE6-0452-4227-9243-298593B3AD16}" type="presParOf" srcId="{2F79BE15-F780-4A2F-91B1-CC7BE3702C2B}" destId="{B07B6CFA-9EF9-496B-8305-82C66899D343}" srcOrd="1" destOrd="0" presId="urn:microsoft.com/office/officeart/2005/8/layout/vProcess5"/>
    <dgm:cxn modelId="{36F35AF8-BB5C-4203-8E27-667D219B0E85}" type="presParOf" srcId="{2F79BE15-F780-4A2F-91B1-CC7BE3702C2B}" destId="{F62508C7-1F32-4471-BB1F-8A529BE37ECA}" srcOrd="2" destOrd="0" presId="urn:microsoft.com/office/officeart/2005/8/layout/vProcess5"/>
    <dgm:cxn modelId="{6997E5A9-1347-4AD5-9719-A8CC79F06CED}" type="presParOf" srcId="{2F79BE15-F780-4A2F-91B1-CC7BE3702C2B}" destId="{47937DC7-F649-4FEA-B393-3A84485EC931}" srcOrd="3" destOrd="0" presId="urn:microsoft.com/office/officeart/2005/8/layout/vProcess5"/>
    <dgm:cxn modelId="{E4762D22-073A-4451-97D0-8CB7B0B40A00}" type="presParOf" srcId="{2F79BE15-F780-4A2F-91B1-CC7BE3702C2B}" destId="{E2D9741D-8FE1-4A45-8A8B-0C9E796994E4}" srcOrd="4" destOrd="0" presId="urn:microsoft.com/office/officeart/2005/8/layout/vProcess5"/>
    <dgm:cxn modelId="{C302F72F-B853-490B-BE10-4EEA7177CF19}" type="presParOf" srcId="{2F79BE15-F780-4A2F-91B1-CC7BE3702C2B}" destId="{BBD5D1FC-DF75-41F3-89F9-D26AC01B390D}" srcOrd="5" destOrd="0" presId="urn:microsoft.com/office/officeart/2005/8/layout/vProcess5"/>
    <dgm:cxn modelId="{06DA13D8-FF84-4393-AC83-88263576E15F}" type="presParOf" srcId="{2F79BE15-F780-4A2F-91B1-CC7BE3702C2B}" destId="{279E9498-416F-4866-B16E-61E6A3AFA4C8}" srcOrd="6" destOrd="0" presId="urn:microsoft.com/office/officeart/2005/8/layout/vProcess5"/>
    <dgm:cxn modelId="{E7A3A2AF-1F32-4A8D-A762-23630C966C9C}" type="presParOf" srcId="{2F79BE15-F780-4A2F-91B1-CC7BE3702C2B}" destId="{4BC82781-F48C-4ED0-BF3C-04A3FDB4CE63}" srcOrd="7" destOrd="0" presId="urn:microsoft.com/office/officeart/2005/8/layout/vProcess5"/>
    <dgm:cxn modelId="{A00C2FED-4210-4E93-A33D-7BA9DF39887C}" type="presParOf" srcId="{2F79BE15-F780-4A2F-91B1-CC7BE3702C2B}" destId="{94C93235-E3E4-49B2-984D-C6E5C42EA77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447FB8D-2B91-4176-9A9F-DEEECCD9B3E2}" type="doc">
      <dgm:prSet loTypeId="urn:microsoft.com/office/officeart/2005/8/layout/pyramid2" loCatId="pyramid" qsTypeId="urn:microsoft.com/office/officeart/2005/8/quickstyle/simple5" qsCatId="simple" csTypeId="urn:microsoft.com/office/officeart/2005/8/colors/accent1_2" csCatId="accent1" phldr="1"/>
      <dgm:spPr/>
    </dgm:pt>
    <dgm:pt modelId="{98D45B09-37B5-4B5C-864E-4F1E15CBA585}">
      <dgm:prSet phldrT="[Текст]" custT="1"/>
      <dgm:spPr/>
      <dgm:t>
        <a:bodyPr/>
        <a:lstStyle/>
        <a:p>
          <a:r>
            <a:rPr lang="ru-RU" sz="1400" b="0" i="0" dirty="0"/>
            <a:t>Развитие сетевых форм деятельности ПППК на основе цифровых образовательных платформ и  иных форматов в контексте построения индивидуальных образовательных траекторий обучающихся</a:t>
          </a:r>
          <a:endParaRPr lang="ru-RU" sz="1400" dirty="0"/>
        </a:p>
      </dgm:t>
    </dgm:pt>
    <dgm:pt modelId="{BC4D6F91-C2B0-448A-BF5A-2EE81B15FD93}" type="parTrans" cxnId="{A3229CF6-28E2-44AA-B07B-5D587F108F0B}">
      <dgm:prSet/>
      <dgm:spPr/>
      <dgm:t>
        <a:bodyPr/>
        <a:lstStyle/>
        <a:p>
          <a:endParaRPr lang="ru-RU" sz="3200"/>
        </a:p>
      </dgm:t>
    </dgm:pt>
    <dgm:pt modelId="{C27984D9-83C3-4BEC-8CEF-A5F7C4B73CF1}" type="sibTrans" cxnId="{A3229CF6-28E2-44AA-B07B-5D587F108F0B}">
      <dgm:prSet/>
      <dgm:spPr/>
      <dgm:t>
        <a:bodyPr/>
        <a:lstStyle/>
        <a:p>
          <a:endParaRPr lang="ru-RU" sz="3200"/>
        </a:p>
      </dgm:t>
    </dgm:pt>
    <dgm:pt modelId="{A8ABFA40-5132-4ADE-B006-1D5CFBC70C87}">
      <dgm:prSet phldrT="[Текст]" custT="1"/>
      <dgm:spPr/>
      <dgm:t>
        <a:bodyPr/>
        <a:lstStyle/>
        <a:p>
          <a:r>
            <a:rPr lang="ru-RU" sz="1400" b="0" i="0" dirty="0"/>
            <a:t>Интеграция ресурсов в рамках межрегионального сотрудничества и взаимодействия образовательных организаций в целях развития сети </a:t>
          </a:r>
          <a:r>
            <a:rPr lang="ru-RU" sz="1400" b="0" i="0" dirty="0" smtClean="0"/>
            <a:t>ПППК (в </a:t>
          </a:r>
          <a:r>
            <a:rPr lang="ru-RU" sz="1400" b="0" i="0" dirty="0" err="1" smtClean="0"/>
            <a:t>т.ч</a:t>
          </a:r>
          <a:r>
            <a:rPr lang="ru-RU" sz="1400" b="0" i="0" dirty="0" smtClean="0"/>
            <a:t>. использование потенциала оздоровительных лагерей и баз для проведения тематических и профильных смен) </a:t>
          </a:r>
          <a:endParaRPr lang="ru-RU" sz="1400" dirty="0"/>
        </a:p>
      </dgm:t>
    </dgm:pt>
    <dgm:pt modelId="{72331007-18DB-4290-A61E-643F948D7B83}" type="parTrans" cxnId="{6669DFDF-BB3E-44FA-90DB-D87B91DE28AB}">
      <dgm:prSet/>
      <dgm:spPr/>
      <dgm:t>
        <a:bodyPr/>
        <a:lstStyle/>
        <a:p>
          <a:endParaRPr lang="ru-RU" sz="3200"/>
        </a:p>
      </dgm:t>
    </dgm:pt>
    <dgm:pt modelId="{0FCAFDEC-9AF8-453D-9C19-EA3D6BC16A9C}" type="sibTrans" cxnId="{6669DFDF-BB3E-44FA-90DB-D87B91DE28AB}">
      <dgm:prSet/>
      <dgm:spPr/>
      <dgm:t>
        <a:bodyPr/>
        <a:lstStyle/>
        <a:p>
          <a:endParaRPr lang="ru-RU" sz="3200"/>
        </a:p>
      </dgm:t>
    </dgm:pt>
    <dgm:pt modelId="{A6C0E86A-44ED-4C81-A35F-B7074526E7F3}">
      <dgm:prSet phldrT="[Текст]" custT="1"/>
      <dgm:spPr/>
      <dgm:t>
        <a:bodyPr/>
        <a:lstStyle/>
        <a:p>
          <a:r>
            <a:rPr lang="ru-RU" sz="1400" b="0" i="0" dirty="0"/>
            <a:t>Вовлечение  профессионального педагогического сообщества в реализацию профильной психолого-педагогической подготовки школьников, в том числе путем наставничества и социального </a:t>
          </a:r>
          <a:r>
            <a:rPr lang="ru-RU" sz="1400" b="0" i="0" dirty="0" smtClean="0"/>
            <a:t>партнерства ( 2023 - год педагога и наставника)</a:t>
          </a:r>
          <a:endParaRPr lang="ru-RU" sz="1400" dirty="0"/>
        </a:p>
      </dgm:t>
    </dgm:pt>
    <dgm:pt modelId="{D614D92D-DFA1-47AD-92BD-BBEC86ACEDEF}" type="parTrans" cxnId="{EDC24977-BF1C-4ED5-95C1-8C7CDF3756E7}">
      <dgm:prSet/>
      <dgm:spPr/>
      <dgm:t>
        <a:bodyPr/>
        <a:lstStyle/>
        <a:p>
          <a:endParaRPr lang="ru-RU" sz="3200"/>
        </a:p>
      </dgm:t>
    </dgm:pt>
    <dgm:pt modelId="{5515FA62-F875-4665-BE6A-30AAD3CA01D0}" type="sibTrans" cxnId="{EDC24977-BF1C-4ED5-95C1-8C7CDF3756E7}">
      <dgm:prSet/>
      <dgm:spPr/>
      <dgm:t>
        <a:bodyPr/>
        <a:lstStyle/>
        <a:p>
          <a:endParaRPr lang="ru-RU" sz="3200"/>
        </a:p>
      </dgm:t>
    </dgm:pt>
    <dgm:pt modelId="{C4AD8B35-7125-46CF-A9A7-22D2E9C613CA}" type="pres">
      <dgm:prSet presAssocID="{5447FB8D-2B91-4176-9A9F-DEEECCD9B3E2}" presName="compositeShape" presStyleCnt="0">
        <dgm:presLayoutVars>
          <dgm:dir/>
          <dgm:resizeHandles/>
        </dgm:presLayoutVars>
      </dgm:prSet>
      <dgm:spPr/>
    </dgm:pt>
    <dgm:pt modelId="{B9BDF4EB-C596-4246-8796-D8DEBA8AE169}" type="pres">
      <dgm:prSet presAssocID="{5447FB8D-2B91-4176-9A9F-DEEECCD9B3E2}" presName="pyramid" presStyleLbl="node1" presStyleIdx="0" presStyleCnt="1" custLinFactNeighborX="5933" custLinFactNeighborY="3399"/>
      <dgm:spPr/>
    </dgm:pt>
    <dgm:pt modelId="{FA9E94DF-5D64-4BD7-A438-043B182C3102}" type="pres">
      <dgm:prSet presAssocID="{5447FB8D-2B91-4176-9A9F-DEEECCD9B3E2}" presName="theList" presStyleCnt="0"/>
      <dgm:spPr/>
    </dgm:pt>
    <dgm:pt modelId="{4D532700-D072-4928-98CA-5E0F1440A42F}" type="pres">
      <dgm:prSet presAssocID="{98D45B09-37B5-4B5C-864E-4F1E15CBA585}" presName="aNode" presStyleLbl="fgAcc1" presStyleIdx="0" presStyleCnt="3" custLinFactY="-4952" custLinFactNeighborX="-6016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AEA7A-0F65-49BB-9E53-8E624858DFBB}" type="pres">
      <dgm:prSet presAssocID="{98D45B09-37B5-4B5C-864E-4F1E15CBA585}" presName="aSpace" presStyleCnt="0"/>
      <dgm:spPr/>
    </dgm:pt>
    <dgm:pt modelId="{607CF265-C06C-4D13-A2AA-6949BD2E9093}" type="pres">
      <dgm:prSet presAssocID="{A8ABFA40-5132-4ADE-B006-1D5CFBC70C87}" presName="aNode" presStyleLbl="fgAcc1" presStyleIdx="1" presStyleCnt="3" custScaleX="107700" custScaleY="139958" custLinFactNeighborX="-34580" custLinFactNeighborY="-23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6424C-C477-4B73-B105-1CB867E5486E}" type="pres">
      <dgm:prSet presAssocID="{A8ABFA40-5132-4ADE-B006-1D5CFBC70C87}" presName="aSpace" presStyleCnt="0"/>
      <dgm:spPr/>
    </dgm:pt>
    <dgm:pt modelId="{80887274-6842-4EC3-A14F-8854F30B5046}" type="pres">
      <dgm:prSet presAssocID="{A6C0E86A-44ED-4C81-A35F-B7074526E7F3}" presName="aNode" presStyleLbl="fgAcc1" presStyleIdx="2" presStyleCnt="3" custScaleY="146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99408-0257-4EE0-893C-4839A6A2CB11}" type="pres">
      <dgm:prSet presAssocID="{A6C0E86A-44ED-4C81-A35F-B7074526E7F3}" presName="aSpace" presStyleCnt="0"/>
      <dgm:spPr/>
    </dgm:pt>
  </dgm:ptLst>
  <dgm:cxnLst>
    <dgm:cxn modelId="{6669DFDF-BB3E-44FA-90DB-D87B91DE28AB}" srcId="{5447FB8D-2B91-4176-9A9F-DEEECCD9B3E2}" destId="{A8ABFA40-5132-4ADE-B006-1D5CFBC70C87}" srcOrd="1" destOrd="0" parTransId="{72331007-18DB-4290-A61E-643F948D7B83}" sibTransId="{0FCAFDEC-9AF8-453D-9C19-EA3D6BC16A9C}"/>
    <dgm:cxn modelId="{4126DC49-CA21-401E-A658-1E8E1C731AF5}" type="presOf" srcId="{A6C0E86A-44ED-4C81-A35F-B7074526E7F3}" destId="{80887274-6842-4EC3-A14F-8854F30B5046}" srcOrd="0" destOrd="0" presId="urn:microsoft.com/office/officeart/2005/8/layout/pyramid2"/>
    <dgm:cxn modelId="{EDC24977-BF1C-4ED5-95C1-8C7CDF3756E7}" srcId="{5447FB8D-2B91-4176-9A9F-DEEECCD9B3E2}" destId="{A6C0E86A-44ED-4C81-A35F-B7074526E7F3}" srcOrd="2" destOrd="0" parTransId="{D614D92D-DFA1-47AD-92BD-BBEC86ACEDEF}" sibTransId="{5515FA62-F875-4665-BE6A-30AAD3CA01D0}"/>
    <dgm:cxn modelId="{A5DE3524-1552-45EB-9E5D-AD3CBB0AE975}" type="presOf" srcId="{5447FB8D-2B91-4176-9A9F-DEEECCD9B3E2}" destId="{C4AD8B35-7125-46CF-A9A7-22D2E9C613CA}" srcOrd="0" destOrd="0" presId="urn:microsoft.com/office/officeart/2005/8/layout/pyramid2"/>
    <dgm:cxn modelId="{C0694477-F149-4305-977F-BAD2181B9EEC}" type="presOf" srcId="{98D45B09-37B5-4B5C-864E-4F1E15CBA585}" destId="{4D532700-D072-4928-98CA-5E0F1440A42F}" srcOrd="0" destOrd="0" presId="urn:microsoft.com/office/officeart/2005/8/layout/pyramid2"/>
    <dgm:cxn modelId="{A3229CF6-28E2-44AA-B07B-5D587F108F0B}" srcId="{5447FB8D-2B91-4176-9A9F-DEEECCD9B3E2}" destId="{98D45B09-37B5-4B5C-864E-4F1E15CBA585}" srcOrd="0" destOrd="0" parTransId="{BC4D6F91-C2B0-448A-BF5A-2EE81B15FD93}" sibTransId="{C27984D9-83C3-4BEC-8CEF-A5F7C4B73CF1}"/>
    <dgm:cxn modelId="{AD2BCD38-8C4C-4FE6-8BAE-02ED1C5981BB}" type="presOf" srcId="{A8ABFA40-5132-4ADE-B006-1D5CFBC70C87}" destId="{607CF265-C06C-4D13-A2AA-6949BD2E9093}" srcOrd="0" destOrd="0" presId="urn:microsoft.com/office/officeart/2005/8/layout/pyramid2"/>
    <dgm:cxn modelId="{EF37C352-AB04-4022-B2F3-0431434D95BB}" type="presParOf" srcId="{C4AD8B35-7125-46CF-A9A7-22D2E9C613CA}" destId="{B9BDF4EB-C596-4246-8796-D8DEBA8AE169}" srcOrd="0" destOrd="0" presId="urn:microsoft.com/office/officeart/2005/8/layout/pyramid2"/>
    <dgm:cxn modelId="{C92DFF92-F849-446E-B745-9C79E89A42B3}" type="presParOf" srcId="{C4AD8B35-7125-46CF-A9A7-22D2E9C613CA}" destId="{FA9E94DF-5D64-4BD7-A438-043B182C3102}" srcOrd="1" destOrd="0" presId="urn:microsoft.com/office/officeart/2005/8/layout/pyramid2"/>
    <dgm:cxn modelId="{E0D12D56-8BBF-4412-BA31-7EBAA4BB220E}" type="presParOf" srcId="{FA9E94DF-5D64-4BD7-A438-043B182C3102}" destId="{4D532700-D072-4928-98CA-5E0F1440A42F}" srcOrd="0" destOrd="0" presId="urn:microsoft.com/office/officeart/2005/8/layout/pyramid2"/>
    <dgm:cxn modelId="{8F193108-17F7-42EC-BA5B-F93E6716C23D}" type="presParOf" srcId="{FA9E94DF-5D64-4BD7-A438-043B182C3102}" destId="{024AEA7A-0F65-49BB-9E53-8E624858DFBB}" srcOrd="1" destOrd="0" presId="urn:microsoft.com/office/officeart/2005/8/layout/pyramid2"/>
    <dgm:cxn modelId="{403ABF40-4757-46F7-8053-501BBB264D80}" type="presParOf" srcId="{FA9E94DF-5D64-4BD7-A438-043B182C3102}" destId="{607CF265-C06C-4D13-A2AA-6949BD2E9093}" srcOrd="2" destOrd="0" presId="urn:microsoft.com/office/officeart/2005/8/layout/pyramid2"/>
    <dgm:cxn modelId="{6B03BE01-8EC8-408C-A279-D1C9E7A47BDB}" type="presParOf" srcId="{FA9E94DF-5D64-4BD7-A438-043B182C3102}" destId="{16A6424C-C477-4B73-B105-1CB867E5486E}" srcOrd="3" destOrd="0" presId="urn:microsoft.com/office/officeart/2005/8/layout/pyramid2"/>
    <dgm:cxn modelId="{4BBEDEC4-2186-4D7C-8298-E148C3D0F336}" type="presParOf" srcId="{FA9E94DF-5D64-4BD7-A438-043B182C3102}" destId="{80887274-6842-4EC3-A14F-8854F30B5046}" srcOrd="4" destOrd="0" presId="urn:microsoft.com/office/officeart/2005/8/layout/pyramid2"/>
    <dgm:cxn modelId="{A7DA62C0-24C1-49C1-AAD2-33935463DC6A}" type="presParOf" srcId="{FA9E94DF-5D64-4BD7-A438-043B182C3102}" destId="{E5699408-0257-4EE0-893C-4839A6A2CB1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DD8AC81-E93B-4B1B-9D44-CB896659391B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4A3D6F-D564-43E4-8368-985E341B3C7C}">
      <dgm:prSet phldrT="[Текст]"/>
      <dgm:spPr/>
      <dgm:t>
        <a:bodyPr/>
        <a:lstStyle/>
        <a:p>
          <a:r>
            <a:rPr lang="ru-RU" dirty="0" smtClean="0"/>
            <a:t>Герценовский университет</a:t>
          </a:r>
          <a:endParaRPr lang="ru-RU" dirty="0"/>
        </a:p>
      </dgm:t>
    </dgm:pt>
    <dgm:pt modelId="{67B4162A-A513-4A65-961D-CB87E53A3DF3}" type="parTrans" cxnId="{3B3DE692-8B73-4F96-B01E-A1B0158D4DFE}">
      <dgm:prSet/>
      <dgm:spPr/>
      <dgm:t>
        <a:bodyPr/>
        <a:lstStyle/>
        <a:p>
          <a:endParaRPr lang="ru-RU"/>
        </a:p>
      </dgm:t>
    </dgm:pt>
    <dgm:pt modelId="{3508018C-EFD2-42C0-9E19-FF5343510B8D}" type="sibTrans" cxnId="{3B3DE692-8B73-4F96-B01E-A1B0158D4DFE}">
      <dgm:prSet/>
      <dgm:spPr/>
      <dgm:t>
        <a:bodyPr/>
        <a:lstStyle/>
        <a:p>
          <a:endParaRPr lang="ru-RU"/>
        </a:p>
      </dgm:t>
    </dgm:pt>
    <dgm:pt modelId="{DC390BFD-B634-4F1A-9765-5D974D101676}">
      <dgm:prSet phldrT="[Текст]"/>
      <dgm:spPr/>
      <dgm:t>
        <a:bodyPr/>
        <a:lstStyle/>
        <a:p>
          <a:r>
            <a:rPr lang="ru-RU" dirty="0" smtClean="0"/>
            <a:t>Санкт-Петербург</a:t>
          </a:r>
          <a:endParaRPr lang="ru-RU" dirty="0"/>
        </a:p>
      </dgm:t>
    </dgm:pt>
    <dgm:pt modelId="{E8656814-B229-4C7E-851E-9682D0545CE8}" type="parTrans" cxnId="{28AEAA0D-14E8-4C70-9572-82C31B1295E2}">
      <dgm:prSet/>
      <dgm:spPr/>
      <dgm:t>
        <a:bodyPr/>
        <a:lstStyle/>
        <a:p>
          <a:endParaRPr lang="ru-RU"/>
        </a:p>
      </dgm:t>
    </dgm:pt>
    <dgm:pt modelId="{00ABD530-6563-4308-A62F-23B7879FB47B}" type="sibTrans" cxnId="{28AEAA0D-14E8-4C70-9572-82C31B1295E2}">
      <dgm:prSet/>
      <dgm:spPr/>
      <dgm:t>
        <a:bodyPr/>
        <a:lstStyle/>
        <a:p>
          <a:endParaRPr lang="ru-RU"/>
        </a:p>
      </dgm:t>
    </dgm:pt>
    <dgm:pt modelId="{C8134DDA-427F-4FEE-94A5-2E793597D855}">
      <dgm:prSet phldrT="[Текст]"/>
      <dgm:spPr/>
      <dgm:t>
        <a:bodyPr/>
        <a:lstStyle/>
        <a:p>
          <a:r>
            <a:rPr lang="ru-RU" dirty="0" smtClean="0"/>
            <a:t>Новгородская область</a:t>
          </a:r>
          <a:endParaRPr lang="ru-RU" dirty="0"/>
        </a:p>
      </dgm:t>
    </dgm:pt>
    <dgm:pt modelId="{11F35D8F-E8C3-4D19-91B8-1FA648225D6A}" type="parTrans" cxnId="{DE15AEB0-1A68-4F27-A491-6AF85A3D5863}">
      <dgm:prSet/>
      <dgm:spPr/>
      <dgm:t>
        <a:bodyPr/>
        <a:lstStyle/>
        <a:p>
          <a:endParaRPr lang="ru-RU"/>
        </a:p>
      </dgm:t>
    </dgm:pt>
    <dgm:pt modelId="{B55BB60F-4247-4E30-960A-0BA33BF4FB23}" type="sibTrans" cxnId="{DE15AEB0-1A68-4F27-A491-6AF85A3D5863}">
      <dgm:prSet/>
      <dgm:spPr/>
      <dgm:t>
        <a:bodyPr/>
        <a:lstStyle/>
        <a:p>
          <a:endParaRPr lang="ru-RU"/>
        </a:p>
      </dgm:t>
    </dgm:pt>
    <dgm:pt modelId="{56C021A3-58AC-4829-9F89-1A77675A9591}">
      <dgm:prSet phldrT="[Текст]"/>
      <dgm:spPr/>
      <dgm:t>
        <a:bodyPr/>
        <a:lstStyle/>
        <a:p>
          <a:r>
            <a:rPr lang="ru-RU" dirty="0" smtClean="0"/>
            <a:t>Мурманская область</a:t>
          </a:r>
          <a:endParaRPr lang="ru-RU" dirty="0"/>
        </a:p>
      </dgm:t>
    </dgm:pt>
    <dgm:pt modelId="{D9FBC401-23B6-4277-B65A-0BC4AF35ADA5}" type="parTrans" cxnId="{C4B61F18-A18E-41A6-97B4-FBD6FBDED4D9}">
      <dgm:prSet/>
      <dgm:spPr/>
      <dgm:t>
        <a:bodyPr/>
        <a:lstStyle/>
        <a:p>
          <a:endParaRPr lang="ru-RU"/>
        </a:p>
      </dgm:t>
    </dgm:pt>
    <dgm:pt modelId="{31D0AC86-5C62-464B-858C-1634A254177A}" type="sibTrans" cxnId="{C4B61F18-A18E-41A6-97B4-FBD6FBDED4D9}">
      <dgm:prSet/>
      <dgm:spPr/>
      <dgm:t>
        <a:bodyPr/>
        <a:lstStyle/>
        <a:p>
          <a:endParaRPr lang="ru-RU"/>
        </a:p>
      </dgm:t>
    </dgm:pt>
    <dgm:pt modelId="{8D0F2111-D6D1-46E3-872A-13CC1F2D6D96}">
      <dgm:prSet phldrT="[Текст]"/>
      <dgm:spPr/>
      <dgm:t>
        <a:bodyPr/>
        <a:lstStyle/>
        <a:p>
          <a:r>
            <a:rPr lang="ru-RU" dirty="0" smtClean="0"/>
            <a:t>Ленинградская область</a:t>
          </a:r>
          <a:endParaRPr lang="ru-RU" dirty="0"/>
        </a:p>
      </dgm:t>
    </dgm:pt>
    <dgm:pt modelId="{4ED7C20D-3DFE-4DE3-B218-3E146F012C92}" type="parTrans" cxnId="{86883469-BFE9-4E1F-B1AB-003CE20A4B5A}">
      <dgm:prSet/>
      <dgm:spPr/>
      <dgm:t>
        <a:bodyPr/>
        <a:lstStyle/>
        <a:p>
          <a:endParaRPr lang="ru-RU"/>
        </a:p>
      </dgm:t>
    </dgm:pt>
    <dgm:pt modelId="{7FE915D2-9B84-4E9A-93AC-42BD78CC3DE1}" type="sibTrans" cxnId="{86883469-BFE9-4E1F-B1AB-003CE20A4B5A}">
      <dgm:prSet/>
      <dgm:spPr/>
      <dgm:t>
        <a:bodyPr/>
        <a:lstStyle/>
        <a:p>
          <a:endParaRPr lang="ru-RU"/>
        </a:p>
      </dgm:t>
    </dgm:pt>
    <dgm:pt modelId="{D90B29E6-BBE6-4E8C-867A-979247AB5F68}">
      <dgm:prSet/>
      <dgm:spPr/>
      <dgm:t>
        <a:bodyPr/>
        <a:lstStyle/>
        <a:p>
          <a:r>
            <a:rPr lang="ru-RU" dirty="0" smtClean="0"/>
            <a:t>Чукотский автономный округ</a:t>
          </a:r>
          <a:endParaRPr lang="ru-RU" dirty="0"/>
        </a:p>
      </dgm:t>
    </dgm:pt>
    <dgm:pt modelId="{7D2D295D-3216-4EDF-8DB2-ABD091EB97E9}" type="parTrans" cxnId="{AB7E2C25-D1BD-457A-AC5A-49A7272D2F5D}">
      <dgm:prSet/>
      <dgm:spPr/>
      <dgm:t>
        <a:bodyPr/>
        <a:lstStyle/>
        <a:p>
          <a:endParaRPr lang="ru-RU"/>
        </a:p>
      </dgm:t>
    </dgm:pt>
    <dgm:pt modelId="{B3DB20F6-0423-427C-96D2-DA9C51823517}" type="sibTrans" cxnId="{AB7E2C25-D1BD-457A-AC5A-49A7272D2F5D}">
      <dgm:prSet/>
      <dgm:spPr/>
      <dgm:t>
        <a:bodyPr/>
        <a:lstStyle/>
        <a:p>
          <a:endParaRPr lang="ru-RU"/>
        </a:p>
      </dgm:t>
    </dgm:pt>
    <dgm:pt modelId="{AE641A0F-6B4A-4D26-AB99-67E0988D604B}" type="pres">
      <dgm:prSet presAssocID="{BDD8AC81-E93B-4B1B-9D44-CB896659391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C80045-8F0E-4F72-BABF-814C9B386D84}" type="pres">
      <dgm:prSet presAssocID="{BA4A3D6F-D564-43E4-8368-985E341B3C7C}" presName="centerShape" presStyleLbl="node0" presStyleIdx="0" presStyleCnt="1"/>
      <dgm:spPr/>
      <dgm:t>
        <a:bodyPr/>
        <a:lstStyle/>
        <a:p>
          <a:endParaRPr lang="ru-RU"/>
        </a:p>
      </dgm:t>
    </dgm:pt>
    <dgm:pt modelId="{4B3B1431-C9A7-4695-9443-389CB7FE2B4D}" type="pres">
      <dgm:prSet presAssocID="{DC390BFD-B634-4F1A-9765-5D974D10167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6B772-3C4F-48E6-8CC9-8120508462DA}" type="pres">
      <dgm:prSet presAssocID="{DC390BFD-B634-4F1A-9765-5D974D101676}" presName="dummy" presStyleCnt="0"/>
      <dgm:spPr/>
    </dgm:pt>
    <dgm:pt modelId="{899E3E94-1C79-47F2-B9B5-2941B7A574C5}" type="pres">
      <dgm:prSet presAssocID="{00ABD530-6563-4308-A62F-23B7879FB47B}" presName="sibTrans" presStyleLbl="sibTrans2D1" presStyleIdx="0" presStyleCnt="5"/>
      <dgm:spPr/>
      <dgm:t>
        <a:bodyPr/>
        <a:lstStyle/>
        <a:p>
          <a:endParaRPr lang="ru-RU"/>
        </a:p>
      </dgm:t>
    </dgm:pt>
    <dgm:pt modelId="{968B9819-2260-43D8-A970-4E4A6E4C90F7}" type="pres">
      <dgm:prSet presAssocID="{D90B29E6-BBE6-4E8C-867A-979247AB5F6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599CCA-1877-40A1-96C5-EBEF58EEA2FA}" type="pres">
      <dgm:prSet presAssocID="{D90B29E6-BBE6-4E8C-867A-979247AB5F68}" presName="dummy" presStyleCnt="0"/>
      <dgm:spPr/>
    </dgm:pt>
    <dgm:pt modelId="{8AD11FE2-1783-4D3A-BF22-F42C1034C6D7}" type="pres">
      <dgm:prSet presAssocID="{B3DB20F6-0423-427C-96D2-DA9C51823517}" presName="sibTrans" presStyleLbl="sibTrans2D1" presStyleIdx="1" presStyleCnt="5"/>
      <dgm:spPr/>
      <dgm:t>
        <a:bodyPr/>
        <a:lstStyle/>
        <a:p>
          <a:endParaRPr lang="ru-RU"/>
        </a:p>
      </dgm:t>
    </dgm:pt>
    <dgm:pt modelId="{A34AEF87-0848-4AFC-B9E8-D64EF767CC2F}" type="pres">
      <dgm:prSet presAssocID="{C8134DDA-427F-4FEE-94A5-2E793597D85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B409E-1A4D-4DBE-ABCE-BE95749528C2}" type="pres">
      <dgm:prSet presAssocID="{C8134DDA-427F-4FEE-94A5-2E793597D855}" presName="dummy" presStyleCnt="0"/>
      <dgm:spPr/>
    </dgm:pt>
    <dgm:pt modelId="{462A8743-A384-42F3-A874-62C99C590F5C}" type="pres">
      <dgm:prSet presAssocID="{B55BB60F-4247-4E30-960A-0BA33BF4FB23}" presName="sibTrans" presStyleLbl="sibTrans2D1" presStyleIdx="2" presStyleCnt="5"/>
      <dgm:spPr/>
      <dgm:t>
        <a:bodyPr/>
        <a:lstStyle/>
        <a:p>
          <a:endParaRPr lang="ru-RU"/>
        </a:p>
      </dgm:t>
    </dgm:pt>
    <dgm:pt modelId="{1ACBEF7A-A0C4-4A15-BC5A-CE0B50959F62}" type="pres">
      <dgm:prSet presAssocID="{56C021A3-58AC-4829-9F89-1A77675A959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E9652-D138-47AD-A626-F1A40179C41A}" type="pres">
      <dgm:prSet presAssocID="{56C021A3-58AC-4829-9F89-1A77675A9591}" presName="dummy" presStyleCnt="0"/>
      <dgm:spPr/>
    </dgm:pt>
    <dgm:pt modelId="{2A744109-934F-4DE3-8B30-5CA65C2AD49E}" type="pres">
      <dgm:prSet presAssocID="{31D0AC86-5C62-464B-858C-1634A254177A}" presName="sibTrans" presStyleLbl="sibTrans2D1" presStyleIdx="3" presStyleCnt="5"/>
      <dgm:spPr/>
      <dgm:t>
        <a:bodyPr/>
        <a:lstStyle/>
        <a:p>
          <a:endParaRPr lang="ru-RU"/>
        </a:p>
      </dgm:t>
    </dgm:pt>
    <dgm:pt modelId="{CBDEF212-CF73-459A-B0F0-C4FEB5415C82}" type="pres">
      <dgm:prSet presAssocID="{8D0F2111-D6D1-46E3-872A-13CC1F2D6D9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42EEF-2C47-479D-BFA6-D2B867E81AF5}" type="pres">
      <dgm:prSet presAssocID="{8D0F2111-D6D1-46E3-872A-13CC1F2D6D96}" presName="dummy" presStyleCnt="0"/>
      <dgm:spPr/>
    </dgm:pt>
    <dgm:pt modelId="{4D0C981C-6A84-4B96-AF87-4A2742DE311D}" type="pres">
      <dgm:prSet presAssocID="{7FE915D2-9B84-4E9A-93AC-42BD78CC3DE1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E8632E33-3B9D-46D3-AC7E-406D6A4DBCF2}" type="presOf" srcId="{8D0F2111-D6D1-46E3-872A-13CC1F2D6D96}" destId="{CBDEF212-CF73-459A-B0F0-C4FEB5415C82}" srcOrd="0" destOrd="0" presId="urn:microsoft.com/office/officeart/2005/8/layout/radial6"/>
    <dgm:cxn modelId="{9FDC3EB0-1B73-436A-ACE1-D2AC3F36FF22}" type="presOf" srcId="{7FE915D2-9B84-4E9A-93AC-42BD78CC3DE1}" destId="{4D0C981C-6A84-4B96-AF87-4A2742DE311D}" srcOrd="0" destOrd="0" presId="urn:microsoft.com/office/officeart/2005/8/layout/radial6"/>
    <dgm:cxn modelId="{27667B71-3145-46E6-9A7D-AD59EAC23357}" type="presOf" srcId="{D90B29E6-BBE6-4E8C-867A-979247AB5F68}" destId="{968B9819-2260-43D8-A970-4E4A6E4C90F7}" srcOrd="0" destOrd="0" presId="urn:microsoft.com/office/officeart/2005/8/layout/radial6"/>
    <dgm:cxn modelId="{28AEAA0D-14E8-4C70-9572-82C31B1295E2}" srcId="{BA4A3D6F-D564-43E4-8368-985E341B3C7C}" destId="{DC390BFD-B634-4F1A-9765-5D974D101676}" srcOrd="0" destOrd="0" parTransId="{E8656814-B229-4C7E-851E-9682D0545CE8}" sibTransId="{00ABD530-6563-4308-A62F-23B7879FB47B}"/>
    <dgm:cxn modelId="{4E37DBFE-1E3C-4F2D-804C-7C3AD1D7410D}" type="presOf" srcId="{00ABD530-6563-4308-A62F-23B7879FB47B}" destId="{899E3E94-1C79-47F2-B9B5-2941B7A574C5}" srcOrd="0" destOrd="0" presId="urn:microsoft.com/office/officeart/2005/8/layout/radial6"/>
    <dgm:cxn modelId="{3B3DE692-8B73-4F96-B01E-A1B0158D4DFE}" srcId="{BDD8AC81-E93B-4B1B-9D44-CB896659391B}" destId="{BA4A3D6F-D564-43E4-8368-985E341B3C7C}" srcOrd="0" destOrd="0" parTransId="{67B4162A-A513-4A65-961D-CB87E53A3DF3}" sibTransId="{3508018C-EFD2-42C0-9E19-FF5343510B8D}"/>
    <dgm:cxn modelId="{8697BD86-3CE8-44D2-AA34-1BED39422186}" type="presOf" srcId="{BDD8AC81-E93B-4B1B-9D44-CB896659391B}" destId="{AE641A0F-6B4A-4D26-AB99-67E0988D604B}" srcOrd="0" destOrd="0" presId="urn:microsoft.com/office/officeart/2005/8/layout/radial6"/>
    <dgm:cxn modelId="{312B20DF-EE9F-48E8-8F05-101515B5CC72}" type="presOf" srcId="{31D0AC86-5C62-464B-858C-1634A254177A}" destId="{2A744109-934F-4DE3-8B30-5CA65C2AD49E}" srcOrd="0" destOrd="0" presId="urn:microsoft.com/office/officeart/2005/8/layout/radial6"/>
    <dgm:cxn modelId="{C4B61F18-A18E-41A6-97B4-FBD6FBDED4D9}" srcId="{BA4A3D6F-D564-43E4-8368-985E341B3C7C}" destId="{56C021A3-58AC-4829-9F89-1A77675A9591}" srcOrd="3" destOrd="0" parTransId="{D9FBC401-23B6-4277-B65A-0BC4AF35ADA5}" sibTransId="{31D0AC86-5C62-464B-858C-1634A254177A}"/>
    <dgm:cxn modelId="{DE15AEB0-1A68-4F27-A491-6AF85A3D5863}" srcId="{BA4A3D6F-D564-43E4-8368-985E341B3C7C}" destId="{C8134DDA-427F-4FEE-94A5-2E793597D855}" srcOrd="2" destOrd="0" parTransId="{11F35D8F-E8C3-4D19-91B8-1FA648225D6A}" sibTransId="{B55BB60F-4247-4E30-960A-0BA33BF4FB23}"/>
    <dgm:cxn modelId="{8BDAB7F9-212C-45F1-946E-72ACFAA1D466}" type="presOf" srcId="{56C021A3-58AC-4829-9F89-1A77675A9591}" destId="{1ACBEF7A-A0C4-4A15-BC5A-CE0B50959F62}" srcOrd="0" destOrd="0" presId="urn:microsoft.com/office/officeart/2005/8/layout/radial6"/>
    <dgm:cxn modelId="{AB7E2C25-D1BD-457A-AC5A-49A7272D2F5D}" srcId="{BA4A3D6F-D564-43E4-8368-985E341B3C7C}" destId="{D90B29E6-BBE6-4E8C-867A-979247AB5F68}" srcOrd="1" destOrd="0" parTransId="{7D2D295D-3216-4EDF-8DB2-ABD091EB97E9}" sibTransId="{B3DB20F6-0423-427C-96D2-DA9C51823517}"/>
    <dgm:cxn modelId="{86883469-BFE9-4E1F-B1AB-003CE20A4B5A}" srcId="{BA4A3D6F-D564-43E4-8368-985E341B3C7C}" destId="{8D0F2111-D6D1-46E3-872A-13CC1F2D6D96}" srcOrd="4" destOrd="0" parTransId="{4ED7C20D-3DFE-4DE3-B218-3E146F012C92}" sibTransId="{7FE915D2-9B84-4E9A-93AC-42BD78CC3DE1}"/>
    <dgm:cxn modelId="{C06EA5A8-2BE7-4244-887A-C82CBD890CC2}" type="presOf" srcId="{BA4A3D6F-D564-43E4-8368-985E341B3C7C}" destId="{43C80045-8F0E-4F72-BABF-814C9B386D84}" srcOrd="0" destOrd="0" presId="urn:microsoft.com/office/officeart/2005/8/layout/radial6"/>
    <dgm:cxn modelId="{7E13C26C-BA9B-45B7-99F7-15E6A9240B5B}" type="presOf" srcId="{DC390BFD-B634-4F1A-9765-5D974D101676}" destId="{4B3B1431-C9A7-4695-9443-389CB7FE2B4D}" srcOrd="0" destOrd="0" presId="urn:microsoft.com/office/officeart/2005/8/layout/radial6"/>
    <dgm:cxn modelId="{F0B329CC-92AD-4312-BAF4-D6F21163E6F6}" type="presOf" srcId="{B3DB20F6-0423-427C-96D2-DA9C51823517}" destId="{8AD11FE2-1783-4D3A-BF22-F42C1034C6D7}" srcOrd="0" destOrd="0" presId="urn:microsoft.com/office/officeart/2005/8/layout/radial6"/>
    <dgm:cxn modelId="{EA01FA52-F764-468C-BFC6-060382E5EB68}" type="presOf" srcId="{C8134DDA-427F-4FEE-94A5-2E793597D855}" destId="{A34AEF87-0848-4AFC-B9E8-D64EF767CC2F}" srcOrd="0" destOrd="0" presId="urn:microsoft.com/office/officeart/2005/8/layout/radial6"/>
    <dgm:cxn modelId="{64BA24D0-E9E3-4C42-ABFD-9049D7C7757F}" type="presOf" srcId="{B55BB60F-4247-4E30-960A-0BA33BF4FB23}" destId="{462A8743-A384-42F3-A874-62C99C590F5C}" srcOrd="0" destOrd="0" presId="urn:microsoft.com/office/officeart/2005/8/layout/radial6"/>
    <dgm:cxn modelId="{84E1167E-9262-4286-9516-F8EFA1E4785C}" type="presParOf" srcId="{AE641A0F-6B4A-4D26-AB99-67E0988D604B}" destId="{43C80045-8F0E-4F72-BABF-814C9B386D84}" srcOrd="0" destOrd="0" presId="urn:microsoft.com/office/officeart/2005/8/layout/radial6"/>
    <dgm:cxn modelId="{F70166A8-FFC2-4278-99E3-6F859655BEE4}" type="presParOf" srcId="{AE641A0F-6B4A-4D26-AB99-67E0988D604B}" destId="{4B3B1431-C9A7-4695-9443-389CB7FE2B4D}" srcOrd="1" destOrd="0" presId="urn:microsoft.com/office/officeart/2005/8/layout/radial6"/>
    <dgm:cxn modelId="{560805EF-E6AF-4A8D-B5E4-FA6EA1D40103}" type="presParOf" srcId="{AE641A0F-6B4A-4D26-AB99-67E0988D604B}" destId="{FA46B772-3C4F-48E6-8CC9-8120508462DA}" srcOrd="2" destOrd="0" presId="urn:microsoft.com/office/officeart/2005/8/layout/radial6"/>
    <dgm:cxn modelId="{F1D05D39-5694-4CBF-B094-8363752CFDFE}" type="presParOf" srcId="{AE641A0F-6B4A-4D26-AB99-67E0988D604B}" destId="{899E3E94-1C79-47F2-B9B5-2941B7A574C5}" srcOrd="3" destOrd="0" presId="urn:microsoft.com/office/officeart/2005/8/layout/radial6"/>
    <dgm:cxn modelId="{B573F0D8-D849-4CD0-B7D9-6E5DB3168630}" type="presParOf" srcId="{AE641A0F-6B4A-4D26-AB99-67E0988D604B}" destId="{968B9819-2260-43D8-A970-4E4A6E4C90F7}" srcOrd="4" destOrd="0" presId="urn:microsoft.com/office/officeart/2005/8/layout/radial6"/>
    <dgm:cxn modelId="{8DFA2314-58E6-4368-8B66-A5ACA4E4FCCF}" type="presParOf" srcId="{AE641A0F-6B4A-4D26-AB99-67E0988D604B}" destId="{BB599CCA-1877-40A1-96C5-EBEF58EEA2FA}" srcOrd="5" destOrd="0" presId="urn:microsoft.com/office/officeart/2005/8/layout/radial6"/>
    <dgm:cxn modelId="{D08ACB01-06B4-4D9A-805A-1C9B43163B15}" type="presParOf" srcId="{AE641A0F-6B4A-4D26-AB99-67E0988D604B}" destId="{8AD11FE2-1783-4D3A-BF22-F42C1034C6D7}" srcOrd="6" destOrd="0" presId="urn:microsoft.com/office/officeart/2005/8/layout/radial6"/>
    <dgm:cxn modelId="{C5CC1206-A1DF-450A-BE20-E590B6992F50}" type="presParOf" srcId="{AE641A0F-6B4A-4D26-AB99-67E0988D604B}" destId="{A34AEF87-0848-4AFC-B9E8-D64EF767CC2F}" srcOrd="7" destOrd="0" presId="urn:microsoft.com/office/officeart/2005/8/layout/radial6"/>
    <dgm:cxn modelId="{E7C0E09F-DF1D-415A-9B45-80C3735D0893}" type="presParOf" srcId="{AE641A0F-6B4A-4D26-AB99-67E0988D604B}" destId="{71DB409E-1A4D-4DBE-ABCE-BE95749528C2}" srcOrd="8" destOrd="0" presId="urn:microsoft.com/office/officeart/2005/8/layout/radial6"/>
    <dgm:cxn modelId="{94672D1A-A4A6-4474-9715-908B30091065}" type="presParOf" srcId="{AE641A0F-6B4A-4D26-AB99-67E0988D604B}" destId="{462A8743-A384-42F3-A874-62C99C590F5C}" srcOrd="9" destOrd="0" presId="urn:microsoft.com/office/officeart/2005/8/layout/radial6"/>
    <dgm:cxn modelId="{C361CB1A-1820-4583-8E92-284B08F07C05}" type="presParOf" srcId="{AE641A0F-6B4A-4D26-AB99-67E0988D604B}" destId="{1ACBEF7A-A0C4-4A15-BC5A-CE0B50959F62}" srcOrd="10" destOrd="0" presId="urn:microsoft.com/office/officeart/2005/8/layout/radial6"/>
    <dgm:cxn modelId="{A90EB195-F5DB-45D9-BB88-273483E59634}" type="presParOf" srcId="{AE641A0F-6B4A-4D26-AB99-67E0988D604B}" destId="{D00E9652-D138-47AD-A626-F1A40179C41A}" srcOrd="11" destOrd="0" presId="urn:microsoft.com/office/officeart/2005/8/layout/radial6"/>
    <dgm:cxn modelId="{506D96BA-307E-4BCA-9F21-B3CDBF24F673}" type="presParOf" srcId="{AE641A0F-6B4A-4D26-AB99-67E0988D604B}" destId="{2A744109-934F-4DE3-8B30-5CA65C2AD49E}" srcOrd="12" destOrd="0" presId="urn:microsoft.com/office/officeart/2005/8/layout/radial6"/>
    <dgm:cxn modelId="{1B63158B-CDF1-48D1-BCDB-CEE548C525BA}" type="presParOf" srcId="{AE641A0F-6B4A-4D26-AB99-67E0988D604B}" destId="{CBDEF212-CF73-459A-B0F0-C4FEB5415C82}" srcOrd="13" destOrd="0" presId="urn:microsoft.com/office/officeart/2005/8/layout/radial6"/>
    <dgm:cxn modelId="{6BF753F3-A742-4067-B55D-77B1946C9F50}" type="presParOf" srcId="{AE641A0F-6B4A-4D26-AB99-67E0988D604B}" destId="{6D242EEF-2C47-479D-BFA6-D2B867E81AF5}" srcOrd="14" destOrd="0" presId="urn:microsoft.com/office/officeart/2005/8/layout/radial6"/>
    <dgm:cxn modelId="{108E79A2-A1B5-4EE4-94B5-E63CEBBF1A9C}" type="presParOf" srcId="{AE641A0F-6B4A-4D26-AB99-67E0988D604B}" destId="{4D0C981C-6A84-4B96-AF87-4A2742DE311D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AC421BA-C72A-4D81-92FE-3183BEEB8BAD}" type="doc">
      <dgm:prSet loTypeId="urn:microsoft.com/office/officeart/2005/8/layout/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5AB57E-0E00-4409-AA83-0F0B29F54CCB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Организационные задачи:</a:t>
          </a:r>
        </a:p>
        <a:p>
          <a:pPr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EA33ED-5B99-46CD-B43A-57DA776B1BC7}" type="parTrans" cxnId="{93667673-2325-4DCF-A27A-049413FA4F4A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634EB0-4CC9-4CEC-B6A3-97953F6DAE36}" type="sibTrans" cxnId="{93667673-2325-4DCF-A27A-049413FA4F4A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8DD3C8-C085-4CD3-9FC3-AD66B155E94A}">
      <dgm:prSet phldrT="[Текст]" custT="1"/>
      <dgm:spPr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 разработка системы выявления и сопровождения педагогически одаренных школьников, в том числе мониторинга результатов профильного обучения и профессионального самоопределения школьников;</a:t>
          </a:r>
        </a:p>
      </dgm:t>
    </dgm:pt>
    <dgm:pt modelId="{0009D8A2-224B-4D96-A882-F9EB0540CB8A}" type="parTrans" cxnId="{ACF5A8B1-0EF0-44C4-BC9B-142345ADBF64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4D3837-939C-454D-903A-412FC3DA8144}" type="sibTrans" cxnId="{ACF5A8B1-0EF0-44C4-BC9B-142345ADBF64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A0A91F-ACFF-4B14-9A16-98F2F287ED40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задачи:</a:t>
          </a:r>
        </a:p>
        <a:p>
          <a:pPr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1A55AD-1030-477D-AD2B-74EFDE0EFBF9}" type="parTrans" cxnId="{549BEA5E-EB06-485A-972C-536CF9A044C7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107502-A500-4C73-BCD8-EF263518BBAA}" type="sibTrans" cxnId="{549BEA5E-EB06-485A-972C-536CF9A044C7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D51510-259D-4F40-830C-B60CB9403A98}">
      <dgm:prSet phldrT="[Текст]" custT="1"/>
      <dgm:spPr>
        <a:ln>
          <a:solidFill>
            <a:schemeClr val="accent1">
              <a:alpha val="90000"/>
            </a:schemeClr>
          </a:solidFill>
        </a:ln>
      </dgm:spPr>
      <dgm:t>
        <a:bodyPr anchor="t"/>
        <a:lstStyle/>
        <a:p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  формирование у школьников представлений о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человекоцентрированной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профессиональной деятельности;</a:t>
          </a:r>
        </a:p>
      </dgm:t>
    </dgm:pt>
    <dgm:pt modelId="{25BFC2A2-DFC5-4D68-8EA6-E1AA6631FD6F}" type="parTrans" cxnId="{D79CB1BF-496A-4199-A182-B1E8B77FBD5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E30261-C78E-4C11-86C0-48CABB632D06}" type="sibTrans" cxnId="{D79CB1BF-496A-4199-A182-B1E8B77FBD55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30239C-AEDD-49E4-8E42-97E4D320C9F8}">
      <dgm:prSet phldrT="[Текст]" custT="1"/>
      <dgm:spPr>
        <a:ln>
          <a:solidFill>
            <a:schemeClr val="accent1">
              <a:alpha val="90000"/>
            </a:schemeClr>
          </a:solidFill>
        </a:ln>
      </dgm:spPr>
      <dgm:t>
        <a:bodyPr anchor="t"/>
        <a:lstStyle/>
        <a:p>
          <a:pPr algn="ctr">
            <a:lnSpc>
              <a:spcPct val="100000"/>
            </a:lnSpc>
          </a:pP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 создание условий для развития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субъектности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обучающихся через персонализацию профессиональных проб и создание индивидуальных учебных проектов;</a:t>
          </a:r>
        </a:p>
      </dgm:t>
    </dgm:pt>
    <dgm:pt modelId="{4DB77469-4C9C-4E59-8B07-51F32F593D10}" type="parTrans" cxnId="{D4077482-DF23-4385-99E4-0FE4D301E4F0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8A8ABF-F9B1-4830-BDE3-C7C91F0CA637}" type="sibTrans" cxnId="{D4077482-DF23-4385-99E4-0FE4D301E4F0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6C6CD3-5A0C-43B6-8D70-EE4AA0275CE4}">
      <dgm:prSet phldrT="[Текст]" custT="1"/>
      <dgm:spPr>
        <a:ln>
          <a:solidFill>
            <a:schemeClr val="accent1">
              <a:alpha val="90000"/>
            </a:schemeClr>
          </a:solidFill>
        </a:ln>
      </dgm:spPr>
      <dgm:t>
        <a:bodyPr anchor="t"/>
        <a:lstStyle/>
        <a:p>
          <a:pPr algn="ctr">
            <a:lnSpc>
              <a:spcPct val="100000"/>
            </a:lnSpc>
          </a:pP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 разработка и реализация механизмов целевого обучения по педагогическим направлениям подготовки с установлением преференций для отличившихся обучающихся и выпускников психолого-педагогических классов.</a:t>
          </a:r>
        </a:p>
        <a:p>
          <a:pPr algn="ctr">
            <a:lnSpc>
              <a:spcPct val="100000"/>
            </a:lnSpc>
          </a:pP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447F0D-D61A-49D1-8982-F6B213C9C77D}" type="parTrans" cxnId="{90DF7AF0-BD0E-44D2-9E3F-0728E173B70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CB1433-C6E1-484C-B06B-29A8ADA95F02}" type="sibTrans" cxnId="{90DF7AF0-BD0E-44D2-9E3F-0728E173B70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ED7BD8-00C8-43AD-91C1-DACCF24229E0}">
      <dgm:prSet phldrT="[Текст]" custT="1"/>
      <dgm:spPr>
        <a:ln>
          <a:solidFill>
            <a:schemeClr val="accent1">
              <a:alpha val="90000"/>
            </a:schemeClr>
          </a:solidFill>
        </a:ln>
      </dgm:spPr>
      <dgm:t>
        <a:bodyPr anchor="t"/>
        <a:lstStyle/>
        <a:p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 предоставление возможностей для получения опыта психолого-педагогической и социально-педагогической деятельности (профессиональные пробы);</a:t>
          </a:r>
        </a:p>
      </dgm:t>
    </dgm:pt>
    <dgm:pt modelId="{F0F8A1D4-EBF7-4ECB-A8B2-46CA91691189}" type="parTrans" cxnId="{4432ABFE-7B3B-454B-8615-049891914B2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AF4BB5-587D-4399-BE95-CAFEB6446A0F}" type="sibTrans" cxnId="{4432ABFE-7B3B-454B-8615-049891914B22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96C823-F7EC-4988-B1FA-477C1021612A}">
      <dgm:prSet phldrT="[Текст]" custT="1"/>
      <dgm:spPr>
        <a:ln>
          <a:solidFill>
            <a:schemeClr val="accent1">
              <a:alpha val="90000"/>
            </a:schemeClr>
          </a:solidFill>
        </a:ln>
      </dgm:spPr>
      <dgm:t>
        <a:bodyPr anchor="t"/>
        <a:lstStyle/>
        <a:p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 развитие у школьников навыков XXI века (в том числе склонностей и способностей к психолого-педагогической деятельности).</a:t>
          </a:r>
        </a:p>
        <a:p>
          <a:pPr algn="ctr"/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2FB602-3BF4-4A23-8DF1-DE193EBCB344}" type="parTrans" cxnId="{9C434592-7775-49A5-8194-E31BDC4A2546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BA050-70DF-406A-A024-0BCD870C6D59}" type="sibTrans" cxnId="{9C434592-7775-49A5-8194-E31BDC4A2546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E47773-11B7-4D0F-B126-3E4281C8E5BA}" type="pres">
      <dgm:prSet presAssocID="{7AC421BA-C72A-4D81-92FE-3183BEEB8B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E36A24-4176-4531-8074-C8F9612EE34C}" type="pres">
      <dgm:prSet presAssocID="{F3A0A91F-ACFF-4B14-9A16-98F2F287ED40}" presName="boxAndChildren" presStyleCnt="0"/>
      <dgm:spPr/>
    </dgm:pt>
    <dgm:pt modelId="{C72335BF-6459-4355-A762-01503725613C}" type="pres">
      <dgm:prSet presAssocID="{F3A0A91F-ACFF-4B14-9A16-98F2F287ED40}" presName="parentTextBox" presStyleLbl="node1" presStyleIdx="0" presStyleCnt="2"/>
      <dgm:spPr/>
      <dgm:t>
        <a:bodyPr/>
        <a:lstStyle/>
        <a:p>
          <a:endParaRPr lang="ru-RU"/>
        </a:p>
      </dgm:t>
    </dgm:pt>
    <dgm:pt modelId="{27C935EA-7EE9-4AE4-AE00-508DE017E6BF}" type="pres">
      <dgm:prSet presAssocID="{F3A0A91F-ACFF-4B14-9A16-98F2F287ED40}" presName="entireBox" presStyleLbl="node1" presStyleIdx="0" presStyleCnt="2" custScaleY="125205"/>
      <dgm:spPr/>
      <dgm:t>
        <a:bodyPr/>
        <a:lstStyle/>
        <a:p>
          <a:endParaRPr lang="ru-RU"/>
        </a:p>
      </dgm:t>
    </dgm:pt>
    <dgm:pt modelId="{38DE3D8D-40A2-4DDF-A2EB-A3233753EECC}" type="pres">
      <dgm:prSet presAssocID="{F3A0A91F-ACFF-4B14-9A16-98F2F287ED40}" presName="descendantBox" presStyleCnt="0"/>
      <dgm:spPr/>
    </dgm:pt>
    <dgm:pt modelId="{4F1F1EC4-2AB7-4DB7-8AA9-CBD396679DFE}" type="pres">
      <dgm:prSet presAssocID="{E3D51510-259D-4F40-830C-B60CB9403A98}" presName="childTextBox" presStyleLbl="fgAccFollowNode1" presStyleIdx="0" presStyleCnt="6" custScaleY="150766" custLinFactNeighborX="-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46336-95CB-4539-A6B3-29733573F9AF}" type="pres">
      <dgm:prSet presAssocID="{01ED7BD8-00C8-43AD-91C1-DACCF24229E0}" presName="childTextBox" presStyleLbl="fgAccFollowNode1" presStyleIdx="1" presStyleCnt="6" custScaleY="150766" custLinFactNeighborX="-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55470-7F56-4B91-9BE0-BE3B8B3B40ED}" type="pres">
      <dgm:prSet presAssocID="{D296C823-F7EC-4988-B1FA-477C1021612A}" presName="childTextBox" presStyleLbl="fgAccFollowNode1" presStyleIdx="2" presStyleCnt="6" custScaleY="150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8CCDD-D17D-4958-AB9B-A1F1BA3398B2}" type="pres">
      <dgm:prSet presAssocID="{73634EB0-4CC9-4CEC-B6A3-97953F6DAE36}" presName="sp" presStyleCnt="0"/>
      <dgm:spPr/>
    </dgm:pt>
    <dgm:pt modelId="{C66C6B66-09D8-4D11-AD20-910D3CF30D66}" type="pres">
      <dgm:prSet presAssocID="{C35AB57E-0E00-4409-AA83-0F0B29F54CCB}" presName="arrowAndChildren" presStyleCnt="0"/>
      <dgm:spPr/>
    </dgm:pt>
    <dgm:pt modelId="{B062A9F2-69F0-47A7-9BE4-05D7C3E5C5EE}" type="pres">
      <dgm:prSet presAssocID="{C35AB57E-0E00-4409-AA83-0F0B29F54CCB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D42223FD-FBCF-4C17-800F-462D31E6C3F0}" type="pres">
      <dgm:prSet presAssocID="{C35AB57E-0E00-4409-AA83-0F0B29F54CCB}" presName="arrow" presStyleLbl="node1" presStyleIdx="1" presStyleCnt="2" custLinFactNeighborX="1961" custLinFactNeighborY="-13396"/>
      <dgm:spPr/>
      <dgm:t>
        <a:bodyPr/>
        <a:lstStyle/>
        <a:p>
          <a:endParaRPr lang="ru-RU"/>
        </a:p>
      </dgm:t>
    </dgm:pt>
    <dgm:pt modelId="{CD52AE2D-E858-4127-9EE3-389FADC9B72B}" type="pres">
      <dgm:prSet presAssocID="{C35AB57E-0E00-4409-AA83-0F0B29F54CCB}" presName="descendantArrow" presStyleCnt="0"/>
      <dgm:spPr/>
    </dgm:pt>
    <dgm:pt modelId="{AC2195E4-9E86-4C4B-9244-26FDD200D006}" type="pres">
      <dgm:prSet presAssocID="{7E8DD3C8-C085-4CD3-9FC3-AD66B155E94A}" presName="childTextArrow" presStyleLbl="fgAccFollowNode1" presStyleIdx="3" presStyleCnt="6" custScaleY="187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DE080-547F-49C7-B45F-48A22807A968}" type="pres">
      <dgm:prSet presAssocID="{5130239C-AEDD-49E4-8E42-97E4D320C9F8}" presName="childTextArrow" presStyleLbl="fgAccFollowNode1" presStyleIdx="4" presStyleCnt="6" custScaleY="187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D652F-5721-4051-9D33-30E80FD837E3}" type="pres">
      <dgm:prSet presAssocID="{DE6C6CD3-5A0C-43B6-8D70-EE4AA0275CE4}" presName="childTextArrow" presStyleLbl="fgAccFollowNode1" presStyleIdx="5" presStyleCnt="6" custScaleY="187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7B3BA5-4511-437B-9142-5BC27B9EEFA6}" type="presOf" srcId="{7E8DD3C8-C085-4CD3-9FC3-AD66B155E94A}" destId="{AC2195E4-9E86-4C4B-9244-26FDD200D006}" srcOrd="0" destOrd="0" presId="urn:microsoft.com/office/officeart/2005/8/layout/process4"/>
    <dgm:cxn modelId="{549BEA5E-EB06-485A-972C-536CF9A044C7}" srcId="{7AC421BA-C72A-4D81-92FE-3183BEEB8BAD}" destId="{F3A0A91F-ACFF-4B14-9A16-98F2F287ED40}" srcOrd="1" destOrd="0" parTransId="{0E1A55AD-1030-477D-AD2B-74EFDE0EFBF9}" sibTransId="{9F107502-A500-4C73-BCD8-EF263518BBAA}"/>
    <dgm:cxn modelId="{ACF5A8B1-0EF0-44C4-BC9B-142345ADBF64}" srcId="{C35AB57E-0E00-4409-AA83-0F0B29F54CCB}" destId="{7E8DD3C8-C085-4CD3-9FC3-AD66B155E94A}" srcOrd="0" destOrd="0" parTransId="{0009D8A2-224B-4D96-A882-F9EB0540CB8A}" sibTransId="{954D3837-939C-454D-903A-412FC3DA8144}"/>
    <dgm:cxn modelId="{125EE896-2117-4B02-BF3C-7BD0D8FE6D27}" type="presOf" srcId="{E3D51510-259D-4F40-830C-B60CB9403A98}" destId="{4F1F1EC4-2AB7-4DB7-8AA9-CBD396679DFE}" srcOrd="0" destOrd="0" presId="urn:microsoft.com/office/officeart/2005/8/layout/process4"/>
    <dgm:cxn modelId="{541EC7E3-2D76-4BA6-88BE-A3B30CF2CCF0}" type="presOf" srcId="{C35AB57E-0E00-4409-AA83-0F0B29F54CCB}" destId="{D42223FD-FBCF-4C17-800F-462D31E6C3F0}" srcOrd="1" destOrd="0" presId="urn:microsoft.com/office/officeart/2005/8/layout/process4"/>
    <dgm:cxn modelId="{228C54C1-8B6F-4D1E-8350-5B1D1C49F985}" type="presOf" srcId="{F3A0A91F-ACFF-4B14-9A16-98F2F287ED40}" destId="{27C935EA-7EE9-4AE4-AE00-508DE017E6BF}" srcOrd="1" destOrd="0" presId="urn:microsoft.com/office/officeart/2005/8/layout/process4"/>
    <dgm:cxn modelId="{93667673-2325-4DCF-A27A-049413FA4F4A}" srcId="{7AC421BA-C72A-4D81-92FE-3183BEEB8BAD}" destId="{C35AB57E-0E00-4409-AA83-0F0B29F54CCB}" srcOrd="0" destOrd="0" parTransId="{6BEA33ED-5B99-46CD-B43A-57DA776B1BC7}" sibTransId="{73634EB0-4CC9-4CEC-B6A3-97953F6DAE36}"/>
    <dgm:cxn modelId="{9C434592-7775-49A5-8194-E31BDC4A2546}" srcId="{F3A0A91F-ACFF-4B14-9A16-98F2F287ED40}" destId="{D296C823-F7EC-4988-B1FA-477C1021612A}" srcOrd="2" destOrd="0" parTransId="{742FB602-3BF4-4A23-8DF1-DE193EBCB344}" sibTransId="{117BA050-70DF-406A-A024-0BCD870C6D59}"/>
    <dgm:cxn modelId="{02DA9E02-B321-40BC-A5BB-5EDA93CC596E}" type="presOf" srcId="{D296C823-F7EC-4988-B1FA-477C1021612A}" destId="{AFC55470-7F56-4B91-9BE0-BE3B8B3B40ED}" srcOrd="0" destOrd="0" presId="urn:microsoft.com/office/officeart/2005/8/layout/process4"/>
    <dgm:cxn modelId="{AA28416D-D107-4E09-936D-5FF17CEA40A3}" type="presOf" srcId="{7AC421BA-C72A-4D81-92FE-3183BEEB8BAD}" destId="{ABE47773-11B7-4D0F-B126-3E4281C8E5BA}" srcOrd="0" destOrd="0" presId="urn:microsoft.com/office/officeart/2005/8/layout/process4"/>
    <dgm:cxn modelId="{63B811A0-6BCA-4200-BB67-852B99B975E8}" type="presOf" srcId="{F3A0A91F-ACFF-4B14-9A16-98F2F287ED40}" destId="{C72335BF-6459-4355-A762-01503725613C}" srcOrd="0" destOrd="0" presId="urn:microsoft.com/office/officeart/2005/8/layout/process4"/>
    <dgm:cxn modelId="{F128707F-7194-4A5B-A938-1F46BE9CB584}" type="presOf" srcId="{C35AB57E-0E00-4409-AA83-0F0B29F54CCB}" destId="{B062A9F2-69F0-47A7-9BE4-05D7C3E5C5EE}" srcOrd="0" destOrd="0" presId="urn:microsoft.com/office/officeart/2005/8/layout/process4"/>
    <dgm:cxn modelId="{27BB37DA-E69C-4FF1-A4EF-F4F984BE1F24}" type="presOf" srcId="{01ED7BD8-00C8-43AD-91C1-DACCF24229E0}" destId="{23746336-95CB-4539-A6B3-29733573F9AF}" srcOrd="0" destOrd="0" presId="urn:microsoft.com/office/officeart/2005/8/layout/process4"/>
    <dgm:cxn modelId="{D79CB1BF-496A-4199-A182-B1E8B77FBD55}" srcId="{F3A0A91F-ACFF-4B14-9A16-98F2F287ED40}" destId="{E3D51510-259D-4F40-830C-B60CB9403A98}" srcOrd="0" destOrd="0" parTransId="{25BFC2A2-DFC5-4D68-8EA6-E1AA6631FD6F}" sibTransId="{2AE30261-C78E-4C11-86C0-48CABB632D06}"/>
    <dgm:cxn modelId="{D4077482-DF23-4385-99E4-0FE4D301E4F0}" srcId="{C35AB57E-0E00-4409-AA83-0F0B29F54CCB}" destId="{5130239C-AEDD-49E4-8E42-97E4D320C9F8}" srcOrd="1" destOrd="0" parTransId="{4DB77469-4C9C-4E59-8B07-51F32F593D10}" sibTransId="{A58A8ABF-F9B1-4830-BDE3-C7C91F0CA637}"/>
    <dgm:cxn modelId="{90DF7AF0-BD0E-44D2-9E3F-0728E173B702}" srcId="{C35AB57E-0E00-4409-AA83-0F0B29F54CCB}" destId="{DE6C6CD3-5A0C-43B6-8D70-EE4AA0275CE4}" srcOrd="2" destOrd="0" parTransId="{64447F0D-D61A-49D1-8982-F6B213C9C77D}" sibTransId="{07CB1433-C6E1-484C-B06B-29A8ADA95F02}"/>
    <dgm:cxn modelId="{3B05F2CA-1255-44AF-8D5C-EB9B5AFBFED1}" type="presOf" srcId="{DE6C6CD3-5A0C-43B6-8D70-EE4AA0275CE4}" destId="{93AD652F-5721-4051-9D33-30E80FD837E3}" srcOrd="0" destOrd="0" presId="urn:microsoft.com/office/officeart/2005/8/layout/process4"/>
    <dgm:cxn modelId="{4432ABFE-7B3B-454B-8615-049891914B22}" srcId="{F3A0A91F-ACFF-4B14-9A16-98F2F287ED40}" destId="{01ED7BD8-00C8-43AD-91C1-DACCF24229E0}" srcOrd="1" destOrd="0" parTransId="{F0F8A1D4-EBF7-4ECB-A8B2-46CA91691189}" sibTransId="{B4AF4BB5-587D-4399-BE95-CAFEB6446A0F}"/>
    <dgm:cxn modelId="{655FF2DF-E4DF-4B0B-ABF1-400797A9B467}" type="presOf" srcId="{5130239C-AEDD-49E4-8E42-97E4D320C9F8}" destId="{EECDE080-547F-49C7-B45F-48A22807A968}" srcOrd="0" destOrd="0" presId="urn:microsoft.com/office/officeart/2005/8/layout/process4"/>
    <dgm:cxn modelId="{D11A7A67-052F-4DC3-9E57-61B5A5BC88C2}" type="presParOf" srcId="{ABE47773-11B7-4D0F-B126-3E4281C8E5BA}" destId="{F5E36A24-4176-4531-8074-C8F9612EE34C}" srcOrd="0" destOrd="0" presId="urn:microsoft.com/office/officeart/2005/8/layout/process4"/>
    <dgm:cxn modelId="{F17B123C-812D-4A8E-A876-68A7807B1E1B}" type="presParOf" srcId="{F5E36A24-4176-4531-8074-C8F9612EE34C}" destId="{C72335BF-6459-4355-A762-01503725613C}" srcOrd="0" destOrd="0" presId="urn:microsoft.com/office/officeart/2005/8/layout/process4"/>
    <dgm:cxn modelId="{67CE2098-9491-4427-8DC3-0EE6175D5405}" type="presParOf" srcId="{F5E36A24-4176-4531-8074-C8F9612EE34C}" destId="{27C935EA-7EE9-4AE4-AE00-508DE017E6BF}" srcOrd="1" destOrd="0" presId="urn:microsoft.com/office/officeart/2005/8/layout/process4"/>
    <dgm:cxn modelId="{481E06C1-37E7-46C2-A520-BAB30268A772}" type="presParOf" srcId="{F5E36A24-4176-4531-8074-C8F9612EE34C}" destId="{38DE3D8D-40A2-4DDF-A2EB-A3233753EECC}" srcOrd="2" destOrd="0" presId="urn:microsoft.com/office/officeart/2005/8/layout/process4"/>
    <dgm:cxn modelId="{F47816B6-0549-4C81-950E-E7FAABD23B00}" type="presParOf" srcId="{38DE3D8D-40A2-4DDF-A2EB-A3233753EECC}" destId="{4F1F1EC4-2AB7-4DB7-8AA9-CBD396679DFE}" srcOrd="0" destOrd="0" presId="urn:microsoft.com/office/officeart/2005/8/layout/process4"/>
    <dgm:cxn modelId="{B1C504C4-3FEB-4694-A7A4-310C41BF4D9C}" type="presParOf" srcId="{38DE3D8D-40A2-4DDF-A2EB-A3233753EECC}" destId="{23746336-95CB-4539-A6B3-29733573F9AF}" srcOrd="1" destOrd="0" presId="urn:microsoft.com/office/officeart/2005/8/layout/process4"/>
    <dgm:cxn modelId="{6133F4FB-18F0-468A-8463-FAABEB589A72}" type="presParOf" srcId="{38DE3D8D-40A2-4DDF-A2EB-A3233753EECC}" destId="{AFC55470-7F56-4B91-9BE0-BE3B8B3B40ED}" srcOrd="2" destOrd="0" presId="urn:microsoft.com/office/officeart/2005/8/layout/process4"/>
    <dgm:cxn modelId="{D150A7AD-7321-4049-A737-8758AA30F3EE}" type="presParOf" srcId="{ABE47773-11B7-4D0F-B126-3E4281C8E5BA}" destId="{C258CCDD-D17D-4958-AB9B-A1F1BA3398B2}" srcOrd="1" destOrd="0" presId="urn:microsoft.com/office/officeart/2005/8/layout/process4"/>
    <dgm:cxn modelId="{783A3BDE-712B-4188-932C-2FF2BEFB4FFE}" type="presParOf" srcId="{ABE47773-11B7-4D0F-B126-3E4281C8E5BA}" destId="{C66C6B66-09D8-4D11-AD20-910D3CF30D66}" srcOrd="2" destOrd="0" presId="urn:microsoft.com/office/officeart/2005/8/layout/process4"/>
    <dgm:cxn modelId="{C80116B7-A12C-4769-B2AE-6726D0D90F64}" type="presParOf" srcId="{C66C6B66-09D8-4D11-AD20-910D3CF30D66}" destId="{B062A9F2-69F0-47A7-9BE4-05D7C3E5C5EE}" srcOrd="0" destOrd="0" presId="urn:microsoft.com/office/officeart/2005/8/layout/process4"/>
    <dgm:cxn modelId="{B66DD4A9-6D95-4B61-B3F2-D33470DFB2F3}" type="presParOf" srcId="{C66C6B66-09D8-4D11-AD20-910D3CF30D66}" destId="{D42223FD-FBCF-4C17-800F-462D31E6C3F0}" srcOrd="1" destOrd="0" presId="urn:microsoft.com/office/officeart/2005/8/layout/process4"/>
    <dgm:cxn modelId="{195FD8DA-C5E6-4705-8964-1AB8F7FEA0DA}" type="presParOf" srcId="{C66C6B66-09D8-4D11-AD20-910D3CF30D66}" destId="{CD52AE2D-E858-4127-9EE3-389FADC9B72B}" srcOrd="2" destOrd="0" presId="urn:microsoft.com/office/officeart/2005/8/layout/process4"/>
    <dgm:cxn modelId="{ECE8837C-DC8D-4C41-8385-E4CC78890EF9}" type="presParOf" srcId="{CD52AE2D-E858-4127-9EE3-389FADC9B72B}" destId="{AC2195E4-9E86-4C4B-9244-26FDD200D006}" srcOrd="0" destOrd="0" presId="urn:microsoft.com/office/officeart/2005/8/layout/process4"/>
    <dgm:cxn modelId="{FBC8EC25-0F12-4114-AEF2-F885CFBCCBED}" type="presParOf" srcId="{CD52AE2D-E858-4127-9EE3-389FADC9B72B}" destId="{EECDE080-547F-49C7-B45F-48A22807A968}" srcOrd="1" destOrd="0" presId="urn:microsoft.com/office/officeart/2005/8/layout/process4"/>
    <dgm:cxn modelId="{4575E131-5900-4603-A0A5-F762693001F2}" type="presParOf" srcId="{CD52AE2D-E858-4127-9EE3-389FADC9B72B}" destId="{93AD652F-5721-4051-9D33-30E80FD837E3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EAD27A7-9B23-4BB2-BAA0-1AD80E588C4C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88FAE1-EF8B-4811-9552-0C3248DE9C82}">
      <dgm:prSet custT="1"/>
      <dgm:spPr/>
      <dgm:t>
        <a:bodyPr/>
        <a:lstStyle/>
        <a:p>
          <a:pPr rtl="0"/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большего количества мотивированных абитуриентов с высокими образовательными результатами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C46C5-E1E4-43CA-B3E1-07F7C6F72741}" type="parTrans" cxnId="{DB16BCE3-79A4-4FDF-A401-66DE13FEDBDB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6BFA7-E659-441E-B934-EAF1ED6C6823}" type="sibTrans" cxnId="{DB16BCE3-79A4-4FDF-A401-66DE13FEDBDB}">
      <dgm:prSet custT="1"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459851-055A-4160-8196-6AC2CC63F87B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5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востребованности образовательных программ педагогического профиля  за счет повышения конкуренции среди абитуриентов</a:t>
          </a:r>
          <a:endParaRPr lang="ru-RU" sz="13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94D43-BB73-455B-B859-238938FE480F}" type="parTrans" cxnId="{BDB7DB8A-4A73-4C97-A801-EBEFBF02841A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3531DF-A903-4E2B-AECC-22CE1F7E8355}" type="sibTrans" cxnId="{BDB7DB8A-4A73-4C97-A801-EBEFBF02841A}">
      <dgm:prSet custT="1"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E3761A-D905-4464-BAFF-899F4FEC9530}">
      <dgm:prSet custT="1"/>
      <dgm:spPr/>
      <dgm:t>
        <a:bodyPr/>
        <a:lstStyle/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рост авторитета педагогических вузов на российском и международном уровне за счет повышения  качества контингента;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83D0C4-4850-4800-80DF-71955029181C}" type="parTrans" cxnId="{FAD3DCCA-AA3B-47CA-889B-1947C72B2F3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6BC141-D7C3-4655-AF86-D047DBFA8B46}" type="sibTrans" cxnId="{FAD3DCCA-AA3B-47CA-889B-1947C72B2F30}">
      <dgm:prSet custT="1"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B009CA-3EEE-4DD8-B58A-EDA3ADFF91E4}">
      <dgm:prSet custT="1"/>
      <dgm:spPr/>
      <dgm:t>
        <a:bodyPr/>
        <a:lstStyle/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возможностей практической подготовки студентов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187C2A-6C3D-4772-AA74-B0A2F3674518}" type="parTrans" cxnId="{AE3AC196-1CE0-414A-A18D-7EA36690BF74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B396F2-C9CC-4611-9321-F9DC0547E395}" type="sibTrans" cxnId="{AE3AC196-1CE0-414A-A18D-7EA36690BF74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F4EF7C-57A4-417C-A8C7-5448395E36AB}" type="pres">
      <dgm:prSet presAssocID="{BEAD27A7-9B23-4BB2-BAA0-1AD80E588C4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2E7A7E-08EA-49B8-8EAE-B5ECAB89FDBD}" type="pres">
      <dgm:prSet presAssocID="{BEAD27A7-9B23-4BB2-BAA0-1AD80E588C4C}" presName="arrow" presStyleLbl="bgShp" presStyleIdx="0" presStyleCnt="1"/>
      <dgm:spPr/>
      <dgm:t>
        <a:bodyPr/>
        <a:lstStyle/>
        <a:p>
          <a:endParaRPr lang="ru-RU"/>
        </a:p>
      </dgm:t>
    </dgm:pt>
    <dgm:pt modelId="{5BFCBC81-BE0C-4BF8-B91F-F270FCEE45A0}" type="pres">
      <dgm:prSet presAssocID="{BEAD27A7-9B23-4BB2-BAA0-1AD80E588C4C}" presName="linearProcess" presStyleCnt="0"/>
      <dgm:spPr/>
      <dgm:t>
        <a:bodyPr/>
        <a:lstStyle/>
        <a:p>
          <a:endParaRPr lang="ru-RU"/>
        </a:p>
      </dgm:t>
    </dgm:pt>
    <dgm:pt modelId="{B51190CF-1133-4A52-8BCA-07513836E3A9}" type="pres">
      <dgm:prSet presAssocID="{D888FAE1-EF8B-4811-9552-0C3248DE9C8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893DA4-6BCA-483D-BFDD-E1943EA38E01}" type="pres">
      <dgm:prSet presAssocID="{5EC6BFA7-E659-441E-B934-EAF1ED6C6823}" presName="sibTrans" presStyleCnt="0"/>
      <dgm:spPr/>
      <dgm:t>
        <a:bodyPr/>
        <a:lstStyle/>
        <a:p>
          <a:endParaRPr lang="ru-RU"/>
        </a:p>
      </dgm:t>
    </dgm:pt>
    <dgm:pt modelId="{E94A1ADE-48C4-4676-9E27-C210AC048B78}" type="pres">
      <dgm:prSet presAssocID="{2D459851-055A-4160-8196-6AC2CC63F87B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367FB3-D0C2-4BCA-B7CC-2B9423DAA013}" type="pres">
      <dgm:prSet presAssocID="{5E3531DF-A903-4E2B-AECC-22CE1F7E8355}" presName="sibTrans" presStyleCnt="0"/>
      <dgm:spPr/>
      <dgm:t>
        <a:bodyPr/>
        <a:lstStyle/>
        <a:p>
          <a:endParaRPr lang="ru-RU"/>
        </a:p>
      </dgm:t>
    </dgm:pt>
    <dgm:pt modelId="{44384F2D-85C9-482D-8B99-E1592F42C92B}" type="pres">
      <dgm:prSet presAssocID="{00E3761A-D905-4464-BAFF-899F4FEC9530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8F262-401B-4C9A-B0FE-F94DE1F803C5}" type="pres">
      <dgm:prSet presAssocID="{116BC141-D7C3-4655-AF86-D047DBFA8B46}" presName="sibTrans" presStyleCnt="0"/>
      <dgm:spPr/>
      <dgm:t>
        <a:bodyPr/>
        <a:lstStyle/>
        <a:p>
          <a:endParaRPr lang="ru-RU"/>
        </a:p>
      </dgm:t>
    </dgm:pt>
    <dgm:pt modelId="{63BD2C85-F85A-41D5-93BF-2E6EC471A78C}" type="pres">
      <dgm:prSet presAssocID="{5DB009CA-3EEE-4DD8-B58A-EDA3ADFF91E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B7DB8A-4A73-4C97-A801-EBEFBF02841A}" srcId="{BEAD27A7-9B23-4BB2-BAA0-1AD80E588C4C}" destId="{2D459851-055A-4160-8196-6AC2CC63F87B}" srcOrd="1" destOrd="0" parTransId="{C9894D43-BB73-455B-B859-238938FE480F}" sibTransId="{5E3531DF-A903-4E2B-AECC-22CE1F7E8355}"/>
    <dgm:cxn modelId="{AA991F60-E821-47F1-8CB6-B759FF379BA3}" type="presOf" srcId="{00E3761A-D905-4464-BAFF-899F4FEC9530}" destId="{44384F2D-85C9-482D-8B99-E1592F42C92B}" srcOrd="0" destOrd="0" presId="urn:microsoft.com/office/officeart/2005/8/layout/hProcess9"/>
    <dgm:cxn modelId="{FAD3DCCA-AA3B-47CA-889B-1947C72B2F30}" srcId="{BEAD27A7-9B23-4BB2-BAA0-1AD80E588C4C}" destId="{00E3761A-D905-4464-BAFF-899F4FEC9530}" srcOrd="2" destOrd="0" parTransId="{8183D0C4-4850-4800-80DF-71955029181C}" sibTransId="{116BC141-D7C3-4655-AF86-D047DBFA8B46}"/>
    <dgm:cxn modelId="{EFBAE23F-BF5D-41B3-9D5A-9626726BD5D2}" type="presOf" srcId="{BEAD27A7-9B23-4BB2-BAA0-1AD80E588C4C}" destId="{9FF4EF7C-57A4-417C-A8C7-5448395E36AB}" srcOrd="0" destOrd="0" presId="urn:microsoft.com/office/officeart/2005/8/layout/hProcess9"/>
    <dgm:cxn modelId="{4DD39023-A5D8-4BA7-B45E-110E5EC96F72}" type="presOf" srcId="{D888FAE1-EF8B-4811-9552-0C3248DE9C82}" destId="{B51190CF-1133-4A52-8BCA-07513836E3A9}" srcOrd="0" destOrd="0" presId="urn:microsoft.com/office/officeart/2005/8/layout/hProcess9"/>
    <dgm:cxn modelId="{DB16BCE3-79A4-4FDF-A401-66DE13FEDBDB}" srcId="{BEAD27A7-9B23-4BB2-BAA0-1AD80E588C4C}" destId="{D888FAE1-EF8B-4811-9552-0C3248DE9C82}" srcOrd="0" destOrd="0" parTransId="{D0BC46C5-E1E4-43CA-B3E1-07F7C6F72741}" sibTransId="{5EC6BFA7-E659-441E-B934-EAF1ED6C6823}"/>
    <dgm:cxn modelId="{BA978679-B75F-4DA0-A210-29304A1FDA3D}" type="presOf" srcId="{5DB009CA-3EEE-4DD8-B58A-EDA3ADFF91E4}" destId="{63BD2C85-F85A-41D5-93BF-2E6EC471A78C}" srcOrd="0" destOrd="0" presId="urn:microsoft.com/office/officeart/2005/8/layout/hProcess9"/>
    <dgm:cxn modelId="{75F414B2-950F-4470-85A3-17EB94ABB0B5}" type="presOf" srcId="{2D459851-055A-4160-8196-6AC2CC63F87B}" destId="{E94A1ADE-48C4-4676-9E27-C210AC048B78}" srcOrd="0" destOrd="0" presId="urn:microsoft.com/office/officeart/2005/8/layout/hProcess9"/>
    <dgm:cxn modelId="{AE3AC196-1CE0-414A-A18D-7EA36690BF74}" srcId="{BEAD27A7-9B23-4BB2-BAA0-1AD80E588C4C}" destId="{5DB009CA-3EEE-4DD8-B58A-EDA3ADFF91E4}" srcOrd="3" destOrd="0" parTransId="{C8187C2A-6C3D-4772-AA74-B0A2F3674518}" sibTransId="{AAB396F2-C9CC-4611-9321-F9DC0547E395}"/>
    <dgm:cxn modelId="{775C5DE9-B0AC-48D0-9DFE-EC868A253627}" type="presParOf" srcId="{9FF4EF7C-57A4-417C-A8C7-5448395E36AB}" destId="{BE2E7A7E-08EA-49B8-8EAE-B5ECAB89FDBD}" srcOrd="0" destOrd="0" presId="urn:microsoft.com/office/officeart/2005/8/layout/hProcess9"/>
    <dgm:cxn modelId="{86126842-168B-48C3-970A-B3BE31EB04FA}" type="presParOf" srcId="{9FF4EF7C-57A4-417C-A8C7-5448395E36AB}" destId="{5BFCBC81-BE0C-4BF8-B91F-F270FCEE45A0}" srcOrd="1" destOrd="0" presId="urn:microsoft.com/office/officeart/2005/8/layout/hProcess9"/>
    <dgm:cxn modelId="{EF2C7A73-8BE1-4D53-82D3-9D8D3425764C}" type="presParOf" srcId="{5BFCBC81-BE0C-4BF8-B91F-F270FCEE45A0}" destId="{B51190CF-1133-4A52-8BCA-07513836E3A9}" srcOrd="0" destOrd="0" presId="urn:microsoft.com/office/officeart/2005/8/layout/hProcess9"/>
    <dgm:cxn modelId="{611A2CF7-8154-4BA8-A75B-0BC1D09E3951}" type="presParOf" srcId="{5BFCBC81-BE0C-4BF8-B91F-F270FCEE45A0}" destId="{DD893DA4-6BCA-483D-BFDD-E1943EA38E01}" srcOrd="1" destOrd="0" presId="urn:microsoft.com/office/officeart/2005/8/layout/hProcess9"/>
    <dgm:cxn modelId="{151083B2-DA64-4550-A66B-1594F388C505}" type="presParOf" srcId="{5BFCBC81-BE0C-4BF8-B91F-F270FCEE45A0}" destId="{E94A1ADE-48C4-4676-9E27-C210AC048B78}" srcOrd="2" destOrd="0" presId="urn:microsoft.com/office/officeart/2005/8/layout/hProcess9"/>
    <dgm:cxn modelId="{DD836E23-3E96-4896-8416-1E3053F6B62B}" type="presParOf" srcId="{5BFCBC81-BE0C-4BF8-B91F-F270FCEE45A0}" destId="{06367FB3-D0C2-4BCA-B7CC-2B9423DAA013}" srcOrd="3" destOrd="0" presId="urn:microsoft.com/office/officeart/2005/8/layout/hProcess9"/>
    <dgm:cxn modelId="{D1C2D8D3-DA58-4329-AD74-675B191BA089}" type="presParOf" srcId="{5BFCBC81-BE0C-4BF8-B91F-F270FCEE45A0}" destId="{44384F2D-85C9-482D-8B99-E1592F42C92B}" srcOrd="4" destOrd="0" presId="urn:microsoft.com/office/officeart/2005/8/layout/hProcess9"/>
    <dgm:cxn modelId="{B8FAB8C8-38C8-43F3-91BB-517CE7A0F559}" type="presParOf" srcId="{5BFCBC81-BE0C-4BF8-B91F-F270FCEE45A0}" destId="{3CA8F262-401B-4C9A-B0FE-F94DE1F803C5}" srcOrd="5" destOrd="0" presId="urn:microsoft.com/office/officeart/2005/8/layout/hProcess9"/>
    <dgm:cxn modelId="{57719D3D-A6B1-4D75-95EF-D11B0A316FEC}" type="presParOf" srcId="{5BFCBC81-BE0C-4BF8-B91F-F270FCEE45A0}" destId="{63BD2C85-F85A-41D5-93BF-2E6EC471A78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CFF19B9-C2B7-4163-973C-FC9580B28412}" type="doc">
      <dgm:prSet loTypeId="urn:microsoft.com/office/officeart/2005/8/layout/cycle5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043A8F-6BE6-4DDB-9671-D87B08589029}">
      <dgm:prSet phldrT="[Текст]"/>
      <dgm:spPr/>
      <dgm:t>
        <a:bodyPr/>
        <a:lstStyle/>
        <a:p>
          <a:r>
            <a:rPr lang="ru-RU" dirty="0" smtClean="0"/>
            <a:t>мри</a:t>
          </a:r>
          <a:endParaRPr lang="ru-RU" dirty="0"/>
        </a:p>
      </dgm:t>
    </dgm:pt>
    <dgm:pt modelId="{EA359B9F-635C-4356-989E-BB12EE3906D9}" type="parTrans" cxnId="{A4910E73-AD12-47E1-9290-FBC841AB849C}">
      <dgm:prSet/>
      <dgm:spPr/>
      <dgm:t>
        <a:bodyPr/>
        <a:lstStyle/>
        <a:p>
          <a:endParaRPr lang="ru-RU"/>
        </a:p>
      </dgm:t>
    </dgm:pt>
    <dgm:pt modelId="{73D4759E-6C43-4810-A360-6925AA0E0314}" type="sibTrans" cxnId="{A4910E73-AD12-47E1-9290-FBC841AB849C}">
      <dgm:prSet/>
      <dgm:spPr/>
      <dgm:t>
        <a:bodyPr/>
        <a:lstStyle/>
        <a:p>
          <a:endParaRPr lang="ru-RU"/>
        </a:p>
      </dgm:t>
    </dgm:pt>
    <dgm:pt modelId="{2CDBDD7A-2EC1-4589-A9EC-BB8DAD42D039}">
      <dgm:prSet phldrT="[Текст]" phldr="1"/>
      <dgm:spPr/>
      <dgm:t>
        <a:bodyPr/>
        <a:lstStyle/>
        <a:p>
          <a:endParaRPr lang="ru-RU"/>
        </a:p>
      </dgm:t>
    </dgm:pt>
    <dgm:pt modelId="{4FCC950D-4B1F-44F9-880E-DC55498047BE}" type="parTrans" cxnId="{AADB399F-13E8-4464-8348-D1685FE7906E}">
      <dgm:prSet/>
      <dgm:spPr/>
      <dgm:t>
        <a:bodyPr/>
        <a:lstStyle/>
        <a:p>
          <a:endParaRPr lang="ru-RU"/>
        </a:p>
      </dgm:t>
    </dgm:pt>
    <dgm:pt modelId="{E13BF5F1-02FA-4EF3-8D93-7D8FB3FABE90}" type="sibTrans" cxnId="{AADB399F-13E8-4464-8348-D1685FE7906E}">
      <dgm:prSet/>
      <dgm:spPr/>
      <dgm:t>
        <a:bodyPr/>
        <a:lstStyle/>
        <a:p>
          <a:endParaRPr lang="ru-RU"/>
        </a:p>
      </dgm:t>
    </dgm:pt>
    <dgm:pt modelId="{FF097712-3F88-4D31-96D0-4AEE4D4B779E}">
      <dgm:prSet phldrT="[Текст]" phldr="1"/>
      <dgm:spPr/>
      <dgm:t>
        <a:bodyPr/>
        <a:lstStyle/>
        <a:p>
          <a:endParaRPr lang="ru-RU"/>
        </a:p>
      </dgm:t>
    </dgm:pt>
    <dgm:pt modelId="{20330C85-D2F1-451B-BBA2-E6F28134D841}" type="parTrans" cxnId="{A29CF1DE-A61D-4A0E-BD81-C7E8ACDAAA71}">
      <dgm:prSet/>
      <dgm:spPr/>
      <dgm:t>
        <a:bodyPr/>
        <a:lstStyle/>
        <a:p>
          <a:endParaRPr lang="ru-RU"/>
        </a:p>
      </dgm:t>
    </dgm:pt>
    <dgm:pt modelId="{A62ECFD6-1358-49BB-853A-EAD6D134286C}" type="sibTrans" cxnId="{A29CF1DE-A61D-4A0E-BD81-C7E8ACDAAA71}">
      <dgm:prSet/>
      <dgm:spPr/>
      <dgm:t>
        <a:bodyPr/>
        <a:lstStyle/>
        <a:p>
          <a:endParaRPr lang="ru-RU"/>
        </a:p>
      </dgm:t>
    </dgm:pt>
    <dgm:pt modelId="{F02AB82B-48A5-4BFA-88B0-FFD3C163EF17}">
      <dgm:prSet phldrT="[Текст]" phldr="1"/>
      <dgm:spPr/>
      <dgm:t>
        <a:bodyPr/>
        <a:lstStyle/>
        <a:p>
          <a:endParaRPr lang="ru-RU"/>
        </a:p>
      </dgm:t>
    </dgm:pt>
    <dgm:pt modelId="{5445ABBF-5ECE-4F28-8DCC-D6CA26CFCD42}" type="parTrans" cxnId="{4AE27E29-F5B0-4CC5-93E2-1C7E1A8842E0}">
      <dgm:prSet/>
      <dgm:spPr/>
      <dgm:t>
        <a:bodyPr/>
        <a:lstStyle/>
        <a:p>
          <a:endParaRPr lang="ru-RU"/>
        </a:p>
      </dgm:t>
    </dgm:pt>
    <dgm:pt modelId="{52381759-D85C-4B62-B827-6DC8BC126108}" type="sibTrans" cxnId="{4AE27E29-F5B0-4CC5-93E2-1C7E1A8842E0}">
      <dgm:prSet/>
      <dgm:spPr/>
      <dgm:t>
        <a:bodyPr/>
        <a:lstStyle/>
        <a:p>
          <a:endParaRPr lang="ru-RU"/>
        </a:p>
      </dgm:t>
    </dgm:pt>
    <dgm:pt modelId="{0B219015-829B-442A-B59F-6C482560A06B}">
      <dgm:prSet phldrT="[Текст]" phldr="1"/>
      <dgm:spPr/>
      <dgm:t>
        <a:bodyPr/>
        <a:lstStyle/>
        <a:p>
          <a:endParaRPr lang="ru-RU"/>
        </a:p>
      </dgm:t>
    </dgm:pt>
    <dgm:pt modelId="{1404533B-1F8B-43C4-BF6C-DA5C74242028}" type="parTrans" cxnId="{B1FF5A65-5540-4C8B-9F28-F74E39F13229}">
      <dgm:prSet/>
      <dgm:spPr/>
      <dgm:t>
        <a:bodyPr/>
        <a:lstStyle/>
        <a:p>
          <a:endParaRPr lang="ru-RU"/>
        </a:p>
      </dgm:t>
    </dgm:pt>
    <dgm:pt modelId="{191A32B5-69B4-45C0-BCAF-719C69D06502}" type="sibTrans" cxnId="{B1FF5A65-5540-4C8B-9F28-F74E39F13229}">
      <dgm:prSet/>
      <dgm:spPr/>
      <dgm:t>
        <a:bodyPr/>
        <a:lstStyle/>
        <a:p>
          <a:endParaRPr lang="ru-RU"/>
        </a:p>
      </dgm:t>
    </dgm:pt>
    <dgm:pt modelId="{6136A4EB-8F86-4664-8D37-2663CDFBBCF5}" type="pres">
      <dgm:prSet presAssocID="{1CFF19B9-C2B7-4163-973C-FC9580B2841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F22011-0000-4014-8299-8EE306047CC7}" type="pres">
      <dgm:prSet presAssocID="{2C043A8F-6BE6-4DDB-9671-D87B0858902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6E7B91-8A75-441D-9413-262FDB4FACEE}" type="pres">
      <dgm:prSet presAssocID="{2C043A8F-6BE6-4DDB-9671-D87B08589029}" presName="spNode" presStyleCnt="0"/>
      <dgm:spPr/>
    </dgm:pt>
    <dgm:pt modelId="{8CB42BC5-77BE-4313-89A9-CAF5A1E14E3F}" type="pres">
      <dgm:prSet presAssocID="{73D4759E-6C43-4810-A360-6925AA0E0314}" presName="sibTrans" presStyleLbl="sibTrans1D1" presStyleIdx="0" presStyleCnt="5"/>
      <dgm:spPr/>
      <dgm:t>
        <a:bodyPr/>
        <a:lstStyle/>
        <a:p>
          <a:endParaRPr lang="ru-RU"/>
        </a:p>
      </dgm:t>
    </dgm:pt>
    <dgm:pt modelId="{D6A1578E-20F5-4E38-AD47-B3A300D68445}" type="pres">
      <dgm:prSet presAssocID="{2CDBDD7A-2EC1-4589-A9EC-BB8DAD42D03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FF2AFA-3248-43EC-B18F-A6694894FAF0}" type="pres">
      <dgm:prSet presAssocID="{2CDBDD7A-2EC1-4589-A9EC-BB8DAD42D039}" presName="spNode" presStyleCnt="0"/>
      <dgm:spPr/>
    </dgm:pt>
    <dgm:pt modelId="{CF898C35-1D65-47EB-AC4F-21E422FBC48D}" type="pres">
      <dgm:prSet presAssocID="{E13BF5F1-02FA-4EF3-8D93-7D8FB3FABE90}" presName="sibTrans" presStyleLbl="sibTrans1D1" presStyleIdx="1" presStyleCnt="5"/>
      <dgm:spPr/>
      <dgm:t>
        <a:bodyPr/>
        <a:lstStyle/>
        <a:p>
          <a:endParaRPr lang="ru-RU"/>
        </a:p>
      </dgm:t>
    </dgm:pt>
    <dgm:pt modelId="{769674B0-53E7-4703-9D74-0C5677B93B52}" type="pres">
      <dgm:prSet presAssocID="{FF097712-3F88-4D31-96D0-4AEE4D4B779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E0A2E-5E80-44C8-A97D-017BA1C2EEEB}" type="pres">
      <dgm:prSet presAssocID="{FF097712-3F88-4D31-96D0-4AEE4D4B779E}" presName="spNode" presStyleCnt="0"/>
      <dgm:spPr/>
    </dgm:pt>
    <dgm:pt modelId="{A142CF01-B647-40E8-BBE6-A3ED7032D119}" type="pres">
      <dgm:prSet presAssocID="{A62ECFD6-1358-49BB-853A-EAD6D134286C}" presName="sibTrans" presStyleLbl="sibTrans1D1" presStyleIdx="2" presStyleCnt="5"/>
      <dgm:spPr/>
      <dgm:t>
        <a:bodyPr/>
        <a:lstStyle/>
        <a:p>
          <a:endParaRPr lang="ru-RU"/>
        </a:p>
      </dgm:t>
    </dgm:pt>
    <dgm:pt modelId="{DA3834CB-625F-4CB2-915C-7500DE96094B}" type="pres">
      <dgm:prSet presAssocID="{F02AB82B-48A5-4BFA-88B0-FFD3C163EF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A749E-54AB-4859-8181-CBECF4AD4052}" type="pres">
      <dgm:prSet presAssocID="{F02AB82B-48A5-4BFA-88B0-FFD3C163EF17}" presName="spNode" presStyleCnt="0"/>
      <dgm:spPr/>
    </dgm:pt>
    <dgm:pt modelId="{7300DC48-7C6A-4564-ABAA-D4BD478C7C51}" type="pres">
      <dgm:prSet presAssocID="{52381759-D85C-4B62-B827-6DC8BC126108}" presName="sibTrans" presStyleLbl="sibTrans1D1" presStyleIdx="3" presStyleCnt="5"/>
      <dgm:spPr/>
      <dgm:t>
        <a:bodyPr/>
        <a:lstStyle/>
        <a:p>
          <a:endParaRPr lang="ru-RU"/>
        </a:p>
      </dgm:t>
    </dgm:pt>
    <dgm:pt modelId="{DB305CE2-E018-40C6-9D7E-C707254D8D34}" type="pres">
      <dgm:prSet presAssocID="{0B219015-829B-442A-B59F-6C482560A06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4C765-42F5-412F-9334-8A4142CB674D}" type="pres">
      <dgm:prSet presAssocID="{0B219015-829B-442A-B59F-6C482560A06B}" presName="spNode" presStyleCnt="0"/>
      <dgm:spPr/>
    </dgm:pt>
    <dgm:pt modelId="{FB7CDDC0-AA8A-40DB-9EC3-15ED0823FAF9}" type="pres">
      <dgm:prSet presAssocID="{191A32B5-69B4-45C0-BCAF-719C69D06502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A4910E73-AD12-47E1-9290-FBC841AB849C}" srcId="{1CFF19B9-C2B7-4163-973C-FC9580B28412}" destId="{2C043A8F-6BE6-4DDB-9671-D87B08589029}" srcOrd="0" destOrd="0" parTransId="{EA359B9F-635C-4356-989E-BB12EE3906D9}" sibTransId="{73D4759E-6C43-4810-A360-6925AA0E0314}"/>
    <dgm:cxn modelId="{02518911-544D-4BFB-9CF6-9FF68EEB1654}" type="presOf" srcId="{2C043A8F-6BE6-4DDB-9671-D87B08589029}" destId="{7FF22011-0000-4014-8299-8EE306047CC7}" srcOrd="0" destOrd="0" presId="urn:microsoft.com/office/officeart/2005/8/layout/cycle5"/>
    <dgm:cxn modelId="{492D8CDB-F38D-45DC-B761-C7E91CDEF23D}" type="presOf" srcId="{52381759-D85C-4B62-B827-6DC8BC126108}" destId="{7300DC48-7C6A-4564-ABAA-D4BD478C7C51}" srcOrd="0" destOrd="0" presId="urn:microsoft.com/office/officeart/2005/8/layout/cycle5"/>
    <dgm:cxn modelId="{A29CF1DE-A61D-4A0E-BD81-C7E8ACDAAA71}" srcId="{1CFF19B9-C2B7-4163-973C-FC9580B28412}" destId="{FF097712-3F88-4D31-96D0-4AEE4D4B779E}" srcOrd="2" destOrd="0" parTransId="{20330C85-D2F1-451B-BBA2-E6F28134D841}" sibTransId="{A62ECFD6-1358-49BB-853A-EAD6D134286C}"/>
    <dgm:cxn modelId="{4AE27E29-F5B0-4CC5-93E2-1C7E1A8842E0}" srcId="{1CFF19B9-C2B7-4163-973C-FC9580B28412}" destId="{F02AB82B-48A5-4BFA-88B0-FFD3C163EF17}" srcOrd="3" destOrd="0" parTransId="{5445ABBF-5ECE-4F28-8DCC-D6CA26CFCD42}" sibTransId="{52381759-D85C-4B62-B827-6DC8BC126108}"/>
    <dgm:cxn modelId="{730E28E5-9CFD-4B18-9A56-D3876B2974C5}" type="presOf" srcId="{FF097712-3F88-4D31-96D0-4AEE4D4B779E}" destId="{769674B0-53E7-4703-9D74-0C5677B93B52}" srcOrd="0" destOrd="0" presId="urn:microsoft.com/office/officeart/2005/8/layout/cycle5"/>
    <dgm:cxn modelId="{0E6DE516-6D7C-4E8E-AA79-5614C0CFC885}" type="presOf" srcId="{2CDBDD7A-2EC1-4589-A9EC-BB8DAD42D039}" destId="{D6A1578E-20F5-4E38-AD47-B3A300D68445}" srcOrd="0" destOrd="0" presId="urn:microsoft.com/office/officeart/2005/8/layout/cycle5"/>
    <dgm:cxn modelId="{2BD85CA0-1FE4-4BE4-B497-5054F2B068E1}" type="presOf" srcId="{0B219015-829B-442A-B59F-6C482560A06B}" destId="{DB305CE2-E018-40C6-9D7E-C707254D8D34}" srcOrd="0" destOrd="0" presId="urn:microsoft.com/office/officeart/2005/8/layout/cycle5"/>
    <dgm:cxn modelId="{58FA21B4-29AB-426D-886F-1485522A8380}" type="presOf" srcId="{1CFF19B9-C2B7-4163-973C-FC9580B28412}" destId="{6136A4EB-8F86-4664-8D37-2663CDFBBCF5}" srcOrd="0" destOrd="0" presId="urn:microsoft.com/office/officeart/2005/8/layout/cycle5"/>
    <dgm:cxn modelId="{E89FD070-D7C8-469D-9730-6AD5384FB8B7}" type="presOf" srcId="{73D4759E-6C43-4810-A360-6925AA0E0314}" destId="{8CB42BC5-77BE-4313-89A9-CAF5A1E14E3F}" srcOrd="0" destOrd="0" presId="urn:microsoft.com/office/officeart/2005/8/layout/cycle5"/>
    <dgm:cxn modelId="{5BD8F1A4-F0F0-4704-8493-845F71435D28}" type="presOf" srcId="{E13BF5F1-02FA-4EF3-8D93-7D8FB3FABE90}" destId="{CF898C35-1D65-47EB-AC4F-21E422FBC48D}" srcOrd="0" destOrd="0" presId="urn:microsoft.com/office/officeart/2005/8/layout/cycle5"/>
    <dgm:cxn modelId="{8DB58F79-23C4-4F9C-A976-1B8000A91511}" type="presOf" srcId="{A62ECFD6-1358-49BB-853A-EAD6D134286C}" destId="{A142CF01-B647-40E8-BBE6-A3ED7032D119}" srcOrd="0" destOrd="0" presId="urn:microsoft.com/office/officeart/2005/8/layout/cycle5"/>
    <dgm:cxn modelId="{AADB399F-13E8-4464-8348-D1685FE7906E}" srcId="{1CFF19B9-C2B7-4163-973C-FC9580B28412}" destId="{2CDBDD7A-2EC1-4589-A9EC-BB8DAD42D039}" srcOrd="1" destOrd="0" parTransId="{4FCC950D-4B1F-44F9-880E-DC55498047BE}" sibTransId="{E13BF5F1-02FA-4EF3-8D93-7D8FB3FABE90}"/>
    <dgm:cxn modelId="{9EF61059-EE95-47BF-BD85-02E196796D9B}" type="presOf" srcId="{F02AB82B-48A5-4BFA-88B0-FFD3C163EF17}" destId="{DA3834CB-625F-4CB2-915C-7500DE96094B}" srcOrd="0" destOrd="0" presId="urn:microsoft.com/office/officeart/2005/8/layout/cycle5"/>
    <dgm:cxn modelId="{9D49BC2B-5716-497A-AA7A-12E2C36285B4}" type="presOf" srcId="{191A32B5-69B4-45C0-BCAF-719C69D06502}" destId="{FB7CDDC0-AA8A-40DB-9EC3-15ED0823FAF9}" srcOrd="0" destOrd="0" presId="urn:microsoft.com/office/officeart/2005/8/layout/cycle5"/>
    <dgm:cxn modelId="{B1FF5A65-5540-4C8B-9F28-F74E39F13229}" srcId="{1CFF19B9-C2B7-4163-973C-FC9580B28412}" destId="{0B219015-829B-442A-B59F-6C482560A06B}" srcOrd="4" destOrd="0" parTransId="{1404533B-1F8B-43C4-BF6C-DA5C74242028}" sibTransId="{191A32B5-69B4-45C0-BCAF-719C69D06502}"/>
    <dgm:cxn modelId="{59484B7F-5E7B-4F6F-AF3A-6C67504FC08D}" type="presParOf" srcId="{6136A4EB-8F86-4664-8D37-2663CDFBBCF5}" destId="{7FF22011-0000-4014-8299-8EE306047CC7}" srcOrd="0" destOrd="0" presId="urn:microsoft.com/office/officeart/2005/8/layout/cycle5"/>
    <dgm:cxn modelId="{E20A1D7C-6CFC-41BF-891B-91AE59AB15B2}" type="presParOf" srcId="{6136A4EB-8F86-4664-8D37-2663CDFBBCF5}" destId="{696E7B91-8A75-441D-9413-262FDB4FACEE}" srcOrd="1" destOrd="0" presId="urn:microsoft.com/office/officeart/2005/8/layout/cycle5"/>
    <dgm:cxn modelId="{6ABB3C88-E04F-42B1-8A91-F927FF8C43F4}" type="presParOf" srcId="{6136A4EB-8F86-4664-8D37-2663CDFBBCF5}" destId="{8CB42BC5-77BE-4313-89A9-CAF5A1E14E3F}" srcOrd="2" destOrd="0" presId="urn:microsoft.com/office/officeart/2005/8/layout/cycle5"/>
    <dgm:cxn modelId="{C71C22DA-0609-45B6-B76A-F8E2B0482F85}" type="presParOf" srcId="{6136A4EB-8F86-4664-8D37-2663CDFBBCF5}" destId="{D6A1578E-20F5-4E38-AD47-B3A300D68445}" srcOrd="3" destOrd="0" presId="urn:microsoft.com/office/officeart/2005/8/layout/cycle5"/>
    <dgm:cxn modelId="{A1671FC1-6553-47D6-B184-570300FAEB0B}" type="presParOf" srcId="{6136A4EB-8F86-4664-8D37-2663CDFBBCF5}" destId="{80FF2AFA-3248-43EC-B18F-A6694894FAF0}" srcOrd="4" destOrd="0" presId="urn:microsoft.com/office/officeart/2005/8/layout/cycle5"/>
    <dgm:cxn modelId="{6AF16AAE-F929-4AE5-AB56-11F9F281BF61}" type="presParOf" srcId="{6136A4EB-8F86-4664-8D37-2663CDFBBCF5}" destId="{CF898C35-1D65-47EB-AC4F-21E422FBC48D}" srcOrd="5" destOrd="0" presId="urn:microsoft.com/office/officeart/2005/8/layout/cycle5"/>
    <dgm:cxn modelId="{2AE12A21-3393-4A14-B7A9-6B8CB66D8E03}" type="presParOf" srcId="{6136A4EB-8F86-4664-8D37-2663CDFBBCF5}" destId="{769674B0-53E7-4703-9D74-0C5677B93B52}" srcOrd="6" destOrd="0" presId="urn:microsoft.com/office/officeart/2005/8/layout/cycle5"/>
    <dgm:cxn modelId="{C0D97EA3-AEFB-4AC8-8D9A-F7541EE73A0E}" type="presParOf" srcId="{6136A4EB-8F86-4664-8D37-2663CDFBBCF5}" destId="{22BE0A2E-5E80-44C8-A97D-017BA1C2EEEB}" srcOrd="7" destOrd="0" presId="urn:microsoft.com/office/officeart/2005/8/layout/cycle5"/>
    <dgm:cxn modelId="{4BADC3D2-CABB-4C5F-B69B-EDA047CBBB4F}" type="presParOf" srcId="{6136A4EB-8F86-4664-8D37-2663CDFBBCF5}" destId="{A142CF01-B647-40E8-BBE6-A3ED7032D119}" srcOrd="8" destOrd="0" presId="urn:microsoft.com/office/officeart/2005/8/layout/cycle5"/>
    <dgm:cxn modelId="{C1995E71-E6A7-48A6-A18B-319C3D3F50DD}" type="presParOf" srcId="{6136A4EB-8F86-4664-8D37-2663CDFBBCF5}" destId="{DA3834CB-625F-4CB2-915C-7500DE96094B}" srcOrd="9" destOrd="0" presId="urn:microsoft.com/office/officeart/2005/8/layout/cycle5"/>
    <dgm:cxn modelId="{462A0495-D67E-410C-AC12-1FED31D3B9C3}" type="presParOf" srcId="{6136A4EB-8F86-4664-8D37-2663CDFBBCF5}" destId="{8E7A749E-54AB-4859-8181-CBECF4AD4052}" srcOrd="10" destOrd="0" presId="urn:microsoft.com/office/officeart/2005/8/layout/cycle5"/>
    <dgm:cxn modelId="{447A3E23-C6D6-497B-A554-67B3E9B7F65D}" type="presParOf" srcId="{6136A4EB-8F86-4664-8D37-2663CDFBBCF5}" destId="{7300DC48-7C6A-4564-ABAA-D4BD478C7C51}" srcOrd="11" destOrd="0" presId="urn:microsoft.com/office/officeart/2005/8/layout/cycle5"/>
    <dgm:cxn modelId="{88289D5B-72A7-4D07-9D04-30A97A38615E}" type="presParOf" srcId="{6136A4EB-8F86-4664-8D37-2663CDFBBCF5}" destId="{DB305CE2-E018-40C6-9D7E-C707254D8D34}" srcOrd="12" destOrd="0" presId="urn:microsoft.com/office/officeart/2005/8/layout/cycle5"/>
    <dgm:cxn modelId="{DF805503-01C0-488E-8B35-7A8945A834CD}" type="presParOf" srcId="{6136A4EB-8F86-4664-8D37-2663CDFBBCF5}" destId="{0524C765-42F5-412F-9334-8A4142CB674D}" srcOrd="13" destOrd="0" presId="urn:microsoft.com/office/officeart/2005/8/layout/cycle5"/>
    <dgm:cxn modelId="{0FB2A5BE-BD98-4150-96C2-834A67B72108}" type="presParOf" srcId="{6136A4EB-8F86-4664-8D37-2663CDFBBCF5}" destId="{FB7CDDC0-AA8A-40DB-9EC3-15ED0823FAF9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63A5DAA-A0F1-4CFC-B27A-76171BC9D71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7D587D-F963-4E0B-94A5-7B27056ECC26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рекламная компания в социальных сетях, на радио, на телевидении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E55E5B-E71C-46FC-97F9-8700D067B262}" type="parTrans" cxnId="{453504CB-BF1A-43BE-9679-60B8EEE2FBA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7C75DA-9DB5-4E67-86F5-D3B46A1B0C1A}" type="sibTrans" cxnId="{453504CB-BF1A-43BE-9679-60B8EEE2FBA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D22D55-60F5-434F-8814-07732E9B11E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встреч обучающихся с успешными педагогами – победителями и лауреатами конкурсов профессионального мастерства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78E40F-579D-4181-832D-B15464F025C8}" type="parTrans" cxnId="{6AC0076E-F5FB-42CB-93B7-562F1C23908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E233E-5F4C-4815-B553-31E911FF7EAE}" type="sibTrans" cxnId="{6AC0076E-F5FB-42CB-93B7-562F1C23908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10A79A-7310-44B9-9B92-A68CAF992C76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имиджевых материалов (видео с ключевых событий, мнение обучающихся, родителей и администрации о проекте, материалы о достижениях обучающихся)</a:t>
          </a:r>
        </a:p>
      </dgm:t>
    </dgm:pt>
    <dgm:pt modelId="{E1F3B09B-6841-49E4-B397-3B8B9120735D}" type="parTrans" cxnId="{900E4B87-3576-492D-8E1F-F6C1A386267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E813FC-6210-4714-92F7-D76868193028}" type="sibTrans" cxnId="{900E4B87-3576-492D-8E1F-F6C1A386267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8AAC41-DA80-4C4E-8A07-FC4F4C05620B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количества олимпиад, конкурсов для обучающихся, дающих дополнительные баллы при поступлении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168C94-46A9-42B5-AAED-379120D153E5}" type="parTrans" cxnId="{06A08F72-6DD3-403F-A6C9-669012A08ED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6AB2CA-4A6D-4535-B61C-8CD5BD26238C}" type="sibTrans" cxnId="{06A08F72-6DD3-403F-A6C9-669012A08ED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B4BDE2-D888-4279-BF91-EEB4DA7E77BC}" type="pres">
      <dgm:prSet presAssocID="{F63A5DAA-A0F1-4CFC-B27A-76171BC9D71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3D1BA8-CB32-49BC-BA82-3BEF28FBB7A7}" type="pres">
      <dgm:prSet presAssocID="{DB10A79A-7310-44B9-9B92-A68CAF992C76}" presName="node" presStyleLbl="node1" presStyleIdx="0" presStyleCnt="4" custScaleY="129928" custLinFactNeighborX="4407" custLinFactNeighborY="-57">
        <dgm:presLayoutVars>
          <dgm:bulletEnabled val="1"/>
        </dgm:presLayoutVars>
      </dgm:prSet>
      <dgm:spPr>
        <a:prstGeom prst="snip1Rect">
          <a:avLst/>
        </a:prstGeom>
      </dgm:spPr>
      <dgm:t>
        <a:bodyPr/>
        <a:lstStyle/>
        <a:p>
          <a:endParaRPr lang="ru-RU"/>
        </a:p>
      </dgm:t>
    </dgm:pt>
    <dgm:pt modelId="{A9CE4EA8-8479-47DD-B852-E69797EBF2DF}" type="pres">
      <dgm:prSet presAssocID="{B2E813FC-6210-4714-92F7-D76868193028}" presName="sibTrans" presStyleCnt="0"/>
      <dgm:spPr/>
    </dgm:pt>
    <dgm:pt modelId="{AD324A50-14FC-4FD5-98F9-DF2EC283CA98}" type="pres">
      <dgm:prSet presAssocID="{4FD22D55-60F5-434F-8814-07732E9B11E8}" presName="node" presStyleLbl="node1" presStyleIdx="1" presStyleCnt="4" custScaleY="134372">
        <dgm:presLayoutVars>
          <dgm:bulletEnabled val="1"/>
        </dgm:presLayoutVars>
      </dgm:prSet>
      <dgm:spPr>
        <a:prstGeom prst="snip1Rect">
          <a:avLst/>
        </a:prstGeom>
      </dgm:spPr>
      <dgm:t>
        <a:bodyPr/>
        <a:lstStyle/>
        <a:p>
          <a:endParaRPr lang="ru-RU"/>
        </a:p>
      </dgm:t>
    </dgm:pt>
    <dgm:pt modelId="{3E0C2048-DEBC-47B0-9C84-86001088601C}" type="pres">
      <dgm:prSet presAssocID="{910E233E-5F4C-4815-B553-31E911FF7EAE}" presName="sibTrans" presStyleCnt="0"/>
      <dgm:spPr/>
    </dgm:pt>
    <dgm:pt modelId="{BEFDD34B-8943-40AD-A399-8173E7DA062B}" type="pres">
      <dgm:prSet presAssocID="{6B7D587D-F963-4E0B-94A5-7B27056ECC26}" presName="node" presStyleLbl="node1" presStyleIdx="2" presStyleCnt="4" custLinFactNeighborX="6355" custLinFactNeighborY="-2526">
        <dgm:presLayoutVars>
          <dgm:bulletEnabled val="1"/>
        </dgm:presLayoutVars>
      </dgm:prSet>
      <dgm:spPr>
        <a:prstGeom prst="snip1Rect">
          <a:avLst/>
        </a:prstGeom>
      </dgm:spPr>
      <dgm:t>
        <a:bodyPr/>
        <a:lstStyle/>
        <a:p>
          <a:endParaRPr lang="ru-RU"/>
        </a:p>
      </dgm:t>
    </dgm:pt>
    <dgm:pt modelId="{14E9F14C-6ADD-48FF-A348-87918D347B97}" type="pres">
      <dgm:prSet presAssocID="{657C75DA-9DB5-4E67-86F5-D3B46A1B0C1A}" presName="sibTrans" presStyleCnt="0"/>
      <dgm:spPr/>
    </dgm:pt>
    <dgm:pt modelId="{6032074D-63FB-4A14-AF5F-0EF30FE3F588}" type="pres">
      <dgm:prSet presAssocID="{D48AAC41-DA80-4C4E-8A07-FC4F4C05620B}" presName="node" presStyleLbl="node1" presStyleIdx="3" presStyleCnt="4" custScaleY="98109" custLinFactNeighborX="5502" custLinFactNeighborY="-4758">
        <dgm:presLayoutVars>
          <dgm:bulletEnabled val="1"/>
        </dgm:presLayoutVars>
      </dgm:prSet>
      <dgm:spPr>
        <a:prstGeom prst="snip1Rect">
          <a:avLst/>
        </a:prstGeom>
      </dgm:spPr>
      <dgm:t>
        <a:bodyPr/>
        <a:lstStyle/>
        <a:p>
          <a:endParaRPr lang="ru-RU"/>
        </a:p>
      </dgm:t>
    </dgm:pt>
  </dgm:ptLst>
  <dgm:cxnLst>
    <dgm:cxn modelId="{900E4B87-3576-492D-8E1F-F6C1A3862670}" srcId="{F63A5DAA-A0F1-4CFC-B27A-76171BC9D71B}" destId="{DB10A79A-7310-44B9-9B92-A68CAF992C76}" srcOrd="0" destOrd="0" parTransId="{E1F3B09B-6841-49E4-B397-3B8B9120735D}" sibTransId="{B2E813FC-6210-4714-92F7-D76868193028}"/>
    <dgm:cxn modelId="{EBD895FA-035A-441A-89E6-53F2720C1EDA}" type="presOf" srcId="{DB10A79A-7310-44B9-9B92-A68CAF992C76}" destId="{4A3D1BA8-CB32-49BC-BA82-3BEF28FBB7A7}" srcOrd="0" destOrd="0" presId="urn:microsoft.com/office/officeart/2005/8/layout/default"/>
    <dgm:cxn modelId="{6AC0076E-F5FB-42CB-93B7-562F1C23908C}" srcId="{F63A5DAA-A0F1-4CFC-B27A-76171BC9D71B}" destId="{4FD22D55-60F5-434F-8814-07732E9B11E8}" srcOrd="1" destOrd="0" parTransId="{6978E40F-579D-4181-832D-B15464F025C8}" sibTransId="{910E233E-5F4C-4815-B553-31E911FF7EAE}"/>
    <dgm:cxn modelId="{06A08F72-6DD3-403F-A6C9-669012A08EDE}" srcId="{F63A5DAA-A0F1-4CFC-B27A-76171BC9D71B}" destId="{D48AAC41-DA80-4C4E-8A07-FC4F4C05620B}" srcOrd="3" destOrd="0" parTransId="{B7168C94-46A9-42B5-AAED-379120D153E5}" sibTransId="{B86AB2CA-4A6D-4535-B61C-8CD5BD26238C}"/>
    <dgm:cxn modelId="{453504CB-BF1A-43BE-9679-60B8EEE2FBAA}" srcId="{F63A5DAA-A0F1-4CFC-B27A-76171BC9D71B}" destId="{6B7D587D-F963-4E0B-94A5-7B27056ECC26}" srcOrd="2" destOrd="0" parTransId="{AEE55E5B-E71C-46FC-97F9-8700D067B262}" sibTransId="{657C75DA-9DB5-4E67-86F5-D3B46A1B0C1A}"/>
    <dgm:cxn modelId="{CCB48A84-4C4F-45A9-B701-1280DBD3F570}" type="presOf" srcId="{F63A5DAA-A0F1-4CFC-B27A-76171BC9D71B}" destId="{C3B4BDE2-D888-4279-BF91-EEB4DA7E77BC}" srcOrd="0" destOrd="0" presId="urn:microsoft.com/office/officeart/2005/8/layout/default"/>
    <dgm:cxn modelId="{7B7296D6-4CED-4DE0-B11F-94AB69567B81}" type="presOf" srcId="{D48AAC41-DA80-4C4E-8A07-FC4F4C05620B}" destId="{6032074D-63FB-4A14-AF5F-0EF30FE3F588}" srcOrd="0" destOrd="0" presId="urn:microsoft.com/office/officeart/2005/8/layout/default"/>
    <dgm:cxn modelId="{9F32046B-D5BA-450D-989C-39050859716A}" type="presOf" srcId="{4FD22D55-60F5-434F-8814-07732E9B11E8}" destId="{AD324A50-14FC-4FD5-98F9-DF2EC283CA98}" srcOrd="0" destOrd="0" presId="urn:microsoft.com/office/officeart/2005/8/layout/default"/>
    <dgm:cxn modelId="{0FED611C-1044-4370-B3BA-A027F1E0C62F}" type="presOf" srcId="{6B7D587D-F963-4E0B-94A5-7B27056ECC26}" destId="{BEFDD34B-8943-40AD-A399-8173E7DA062B}" srcOrd="0" destOrd="0" presId="urn:microsoft.com/office/officeart/2005/8/layout/default"/>
    <dgm:cxn modelId="{CA2D3F0A-FC38-49A0-B789-9009F8130BAD}" type="presParOf" srcId="{C3B4BDE2-D888-4279-BF91-EEB4DA7E77BC}" destId="{4A3D1BA8-CB32-49BC-BA82-3BEF28FBB7A7}" srcOrd="0" destOrd="0" presId="urn:microsoft.com/office/officeart/2005/8/layout/default"/>
    <dgm:cxn modelId="{02E98D55-FC3B-459A-AEAB-13490B9BD0E0}" type="presParOf" srcId="{C3B4BDE2-D888-4279-BF91-EEB4DA7E77BC}" destId="{A9CE4EA8-8479-47DD-B852-E69797EBF2DF}" srcOrd="1" destOrd="0" presId="urn:microsoft.com/office/officeart/2005/8/layout/default"/>
    <dgm:cxn modelId="{44FDD9E8-435B-4C3F-AC60-AD7CE5980DC5}" type="presParOf" srcId="{C3B4BDE2-D888-4279-BF91-EEB4DA7E77BC}" destId="{AD324A50-14FC-4FD5-98F9-DF2EC283CA98}" srcOrd="2" destOrd="0" presId="urn:microsoft.com/office/officeart/2005/8/layout/default"/>
    <dgm:cxn modelId="{4611B1B9-8E46-4881-A482-EDDF0A897AA5}" type="presParOf" srcId="{C3B4BDE2-D888-4279-BF91-EEB4DA7E77BC}" destId="{3E0C2048-DEBC-47B0-9C84-86001088601C}" srcOrd="3" destOrd="0" presId="urn:microsoft.com/office/officeart/2005/8/layout/default"/>
    <dgm:cxn modelId="{9C06EF60-15D9-4220-A9B9-BAC438D3E9B7}" type="presParOf" srcId="{C3B4BDE2-D888-4279-BF91-EEB4DA7E77BC}" destId="{BEFDD34B-8943-40AD-A399-8173E7DA062B}" srcOrd="4" destOrd="0" presId="urn:microsoft.com/office/officeart/2005/8/layout/default"/>
    <dgm:cxn modelId="{3B6FC627-C392-4D1A-821C-ED4FACECBF46}" type="presParOf" srcId="{C3B4BDE2-D888-4279-BF91-EEB4DA7E77BC}" destId="{14E9F14C-6ADD-48FF-A348-87918D347B97}" srcOrd="5" destOrd="0" presId="urn:microsoft.com/office/officeart/2005/8/layout/default"/>
    <dgm:cxn modelId="{66BE2205-F8DC-405A-A5B4-86B717A4826B}" type="presParOf" srcId="{C3B4BDE2-D888-4279-BF91-EEB4DA7E77BC}" destId="{6032074D-63FB-4A14-AF5F-0EF30FE3F58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447FB8D-2B91-4176-9A9F-DEEECCD9B3E2}" type="doc">
      <dgm:prSet loTypeId="urn:microsoft.com/office/officeart/2005/8/layout/pyramid2" loCatId="pyramid" qsTypeId="urn:microsoft.com/office/officeart/2005/8/quickstyle/simple5" qsCatId="simple" csTypeId="urn:microsoft.com/office/officeart/2005/8/colors/accent1_2" csCatId="accent1" phldr="1"/>
      <dgm:spPr/>
    </dgm:pt>
    <dgm:pt modelId="{98D45B09-37B5-4B5C-864E-4F1E15CBA585}">
      <dgm:prSet phldrT="[Текст]" custT="1"/>
      <dgm:spPr/>
      <dgm:t>
        <a:bodyPr/>
        <a:lstStyle/>
        <a:p>
          <a:r>
            <a:rPr lang="ru-RU" sz="1400" b="0" i="0" dirty="0" smtClean="0"/>
            <a:t>Развитие сетевых форм деятельности ПППК на основе цифровых образовательных платформ и  иных форматов в контексте построения индивидуальных образовательных траекторий обучающихся</a:t>
          </a:r>
          <a:endParaRPr lang="ru-RU" sz="1400" dirty="0"/>
        </a:p>
      </dgm:t>
    </dgm:pt>
    <dgm:pt modelId="{BC4D6F91-C2B0-448A-BF5A-2EE81B15FD93}" type="parTrans" cxnId="{A3229CF6-28E2-44AA-B07B-5D587F108F0B}">
      <dgm:prSet/>
      <dgm:spPr/>
      <dgm:t>
        <a:bodyPr/>
        <a:lstStyle/>
        <a:p>
          <a:endParaRPr lang="ru-RU" sz="3200"/>
        </a:p>
      </dgm:t>
    </dgm:pt>
    <dgm:pt modelId="{C27984D9-83C3-4BEC-8CEF-A5F7C4B73CF1}" type="sibTrans" cxnId="{A3229CF6-28E2-44AA-B07B-5D587F108F0B}">
      <dgm:prSet/>
      <dgm:spPr/>
      <dgm:t>
        <a:bodyPr/>
        <a:lstStyle/>
        <a:p>
          <a:endParaRPr lang="ru-RU" sz="3200"/>
        </a:p>
      </dgm:t>
    </dgm:pt>
    <dgm:pt modelId="{A8ABFA40-5132-4ADE-B006-1D5CFBC70C87}">
      <dgm:prSet phldrT="[Текст]" custT="1"/>
      <dgm:spPr/>
      <dgm:t>
        <a:bodyPr/>
        <a:lstStyle/>
        <a:p>
          <a:r>
            <a:rPr lang="ru-RU" sz="1400" b="0" i="0" dirty="0" smtClean="0"/>
            <a:t>Интеграция ресурсов в рамках межрегионального сотрудничества и взаимодействия образовательных организаций в целях развития сети ПППК.</a:t>
          </a:r>
          <a:endParaRPr lang="ru-RU" sz="1400" dirty="0"/>
        </a:p>
      </dgm:t>
    </dgm:pt>
    <dgm:pt modelId="{72331007-18DB-4290-A61E-643F948D7B83}" type="parTrans" cxnId="{6669DFDF-BB3E-44FA-90DB-D87B91DE28AB}">
      <dgm:prSet/>
      <dgm:spPr/>
      <dgm:t>
        <a:bodyPr/>
        <a:lstStyle/>
        <a:p>
          <a:endParaRPr lang="ru-RU" sz="3200"/>
        </a:p>
      </dgm:t>
    </dgm:pt>
    <dgm:pt modelId="{0FCAFDEC-9AF8-453D-9C19-EA3D6BC16A9C}" type="sibTrans" cxnId="{6669DFDF-BB3E-44FA-90DB-D87B91DE28AB}">
      <dgm:prSet/>
      <dgm:spPr/>
      <dgm:t>
        <a:bodyPr/>
        <a:lstStyle/>
        <a:p>
          <a:endParaRPr lang="ru-RU" sz="3200"/>
        </a:p>
      </dgm:t>
    </dgm:pt>
    <dgm:pt modelId="{A6C0E86A-44ED-4C81-A35F-B7074526E7F3}">
      <dgm:prSet phldrT="[Текст]" custT="1"/>
      <dgm:spPr/>
      <dgm:t>
        <a:bodyPr/>
        <a:lstStyle/>
        <a:p>
          <a:r>
            <a:rPr lang="ru-RU" sz="1400" b="0" i="0" dirty="0" smtClean="0"/>
            <a:t>Вовлечение  профессионального педагогического сообщества в реализацию профильной психолого-педагогической подготовки школьников, в том числе путем наставничества и социального партнерства</a:t>
          </a:r>
          <a:endParaRPr lang="ru-RU" sz="1400" dirty="0"/>
        </a:p>
      </dgm:t>
    </dgm:pt>
    <dgm:pt modelId="{D614D92D-DFA1-47AD-92BD-BBEC86ACEDEF}" type="parTrans" cxnId="{EDC24977-BF1C-4ED5-95C1-8C7CDF3756E7}">
      <dgm:prSet/>
      <dgm:spPr/>
      <dgm:t>
        <a:bodyPr/>
        <a:lstStyle/>
        <a:p>
          <a:endParaRPr lang="ru-RU" sz="3200"/>
        </a:p>
      </dgm:t>
    </dgm:pt>
    <dgm:pt modelId="{5515FA62-F875-4665-BE6A-30AAD3CA01D0}" type="sibTrans" cxnId="{EDC24977-BF1C-4ED5-95C1-8C7CDF3756E7}">
      <dgm:prSet/>
      <dgm:spPr/>
      <dgm:t>
        <a:bodyPr/>
        <a:lstStyle/>
        <a:p>
          <a:endParaRPr lang="ru-RU" sz="3200"/>
        </a:p>
      </dgm:t>
    </dgm:pt>
    <dgm:pt modelId="{C4AD8B35-7125-46CF-A9A7-22D2E9C613CA}" type="pres">
      <dgm:prSet presAssocID="{5447FB8D-2B91-4176-9A9F-DEEECCD9B3E2}" presName="compositeShape" presStyleCnt="0">
        <dgm:presLayoutVars>
          <dgm:dir/>
          <dgm:resizeHandles/>
        </dgm:presLayoutVars>
      </dgm:prSet>
      <dgm:spPr/>
    </dgm:pt>
    <dgm:pt modelId="{B9BDF4EB-C596-4246-8796-D8DEBA8AE169}" type="pres">
      <dgm:prSet presAssocID="{5447FB8D-2B91-4176-9A9F-DEEECCD9B3E2}" presName="pyramid" presStyleLbl="node1" presStyleIdx="0" presStyleCnt="1" custLinFactNeighborX="5933" custLinFactNeighborY="3399"/>
      <dgm:spPr/>
    </dgm:pt>
    <dgm:pt modelId="{FA9E94DF-5D64-4BD7-A438-043B182C3102}" type="pres">
      <dgm:prSet presAssocID="{5447FB8D-2B91-4176-9A9F-DEEECCD9B3E2}" presName="theList" presStyleCnt="0"/>
      <dgm:spPr/>
    </dgm:pt>
    <dgm:pt modelId="{4D532700-D072-4928-98CA-5E0F1440A42F}" type="pres">
      <dgm:prSet presAssocID="{98D45B09-37B5-4B5C-864E-4F1E15CBA585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AEA7A-0F65-49BB-9E53-8E624858DFBB}" type="pres">
      <dgm:prSet presAssocID="{98D45B09-37B5-4B5C-864E-4F1E15CBA585}" presName="aSpace" presStyleCnt="0"/>
      <dgm:spPr/>
    </dgm:pt>
    <dgm:pt modelId="{607CF265-C06C-4D13-A2AA-6949BD2E9093}" type="pres">
      <dgm:prSet presAssocID="{A8ABFA40-5132-4ADE-B006-1D5CFBC70C87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6424C-C477-4B73-B105-1CB867E5486E}" type="pres">
      <dgm:prSet presAssocID="{A8ABFA40-5132-4ADE-B006-1D5CFBC70C87}" presName="aSpace" presStyleCnt="0"/>
      <dgm:spPr/>
    </dgm:pt>
    <dgm:pt modelId="{80887274-6842-4EC3-A14F-8854F30B5046}" type="pres">
      <dgm:prSet presAssocID="{A6C0E86A-44ED-4C81-A35F-B7074526E7F3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99408-0257-4EE0-893C-4839A6A2CB11}" type="pres">
      <dgm:prSet presAssocID="{A6C0E86A-44ED-4C81-A35F-B7074526E7F3}" presName="aSpace" presStyleCnt="0"/>
      <dgm:spPr/>
    </dgm:pt>
  </dgm:ptLst>
  <dgm:cxnLst>
    <dgm:cxn modelId="{6669DFDF-BB3E-44FA-90DB-D87B91DE28AB}" srcId="{5447FB8D-2B91-4176-9A9F-DEEECCD9B3E2}" destId="{A8ABFA40-5132-4ADE-B006-1D5CFBC70C87}" srcOrd="1" destOrd="0" parTransId="{72331007-18DB-4290-A61E-643F948D7B83}" sibTransId="{0FCAFDEC-9AF8-453D-9C19-EA3D6BC16A9C}"/>
    <dgm:cxn modelId="{4126DC49-CA21-401E-A658-1E8E1C731AF5}" type="presOf" srcId="{A6C0E86A-44ED-4C81-A35F-B7074526E7F3}" destId="{80887274-6842-4EC3-A14F-8854F30B5046}" srcOrd="0" destOrd="0" presId="urn:microsoft.com/office/officeart/2005/8/layout/pyramid2"/>
    <dgm:cxn modelId="{EDC24977-BF1C-4ED5-95C1-8C7CDF3756E7}" srcId="{5447FB8D-2B91-4176-9A9F-DEEECCD9B3E2}" destId="{A6C0E86A-44ED-4C81-A35F-B7074526E7F3}" srcOrd="2" destOrd="0" parTransId="{D614D92D-DFA1-47AD-92BD-BBEC86ACEDEF}" sibTransId="{5515FA62-F875-4665-BE6A-30AAD3CA01D0}"/>
    <dgm:cxn modelId="{A5DE3524-1552-45EB-9E5D-AD3CBB0AE975}" type="presOf" srcId="{5447FB8D-2B91-4176-9A9F-DEEECCD9B3E2}" destId="{C4AD8B35-7125-46CF-A9A7-22D2E9C613CA}" srcOrd="0" destOrd="0" presId="urn:microsoft.com/office/officeart/2005/8/layout/pyramid2"/>
    <dgm:cxn modelId="{A3229CF6-28E2-44AA-B07B-5D587F108F0B}" srcId="{5447FB8D-2B91-4176-9A9F-DEEECCD9B3E2}" destId="{98D45B09-37B5-4B5C-864E-4F1E15CBA585}" srcOrd="0" destOrd="0" parTransId="{BC4D6F91-C2B0-448A-BF5A-2EE81B15FD93}" sibTransId="{C27984D9-83C3-4BEC-8CEF-A5F7C4B73CF1}"/>
    <dgm:cxn modelId="{C0694477-F149-4305-977F-BAD2181B9EEC}" type="presOf" srcId="{98D45B09-37B5-4B5C-864E-4F1E15CBA585}" destId="{4D532700-D072-4928-98CA-5E0F1440A42F}" srcOrd="0" destOrd="0" presId="urn:microsoft.com/office/officeart/2005/8/layout/pyramid2"/>
    <dgm:cxn modelId="{AD2BCD38-8C4C-4FE6-8BAE-02ED1C5981BB}" type="presOf" srcId="{A8ABFA40-5132-4ADE-B006-1D5CFBC70C87}" destId="{607CF265-C06C-4D13-A2AA-6949BD2E9093}" srcOrd="0" destOrd="0" presId="urn:microsoft.com/office/officeart/2005/8/layout/pyramid2"/>
    <dgm:cxn modelId="{EF37C352-AB04-4022-B2F3-0431434D95BB}" type="presParOf" srcId="{C4AD8B35-7125-46CF-A9A7-22D2E9C613CA}" destId="{B9BDF4EB-C596-4246-8796-D8DEBA8AE169}" srcOrd="0" destOrd="0" presId="urn:microsoft.com/office/officeart/2005/8/layout/pyramid2"/>
    <dgm:cxn modelId="{C92DFF92-F849-446E-B745-9C79E89A42B3}" type="presParOf" srcId="{C4AD8B35-7125-46CF-A9A7-22D2E9C613CA}" destId="{FA9E94DF-5D64-4BD7-A438-043B182C3102}" srcOrd="1" destOrd="0" presId="urn:microsoft.com/office/officeart/2005/8/layout/pyramid2"/>
    <dgm:cxn modelId="{E0D12D56-8BBF-4412-BA31-7EBAA4BB220E}" type="presParOf" srcId="{FA9E94DF-5D64-4BD7-A438-043B182C3102}" destId="{4D532700-D072-4928-98CA-5E0F1440A42F}" srcOrd="0" destOrd="0" presId="urn:microsoft.com/office/officeart/2005/8/layout/pyramid2"/>
    <dgm:cxn modelId="{8F193108-17F7-42EC-BA5B-F93E6716C23D}" type="presParOf" srcId="{FA9E94DF-5D64-4BD7-A438-043B182C3102}" destId="{024AEA7A-0F65-49BB-9E53-8E624858DFBB}" srcOrd="1" destOrd="0" presId="urn:microsoft.com/office/officeart/2005/8/layout/pyramid2"/>
    <dgm:cxn modelId="{403ABF40-4757-46F7-8053-501BBB264D80}" type="presParOf" srcId="{FA9E94DF-5D64-4BD7-A438-043B182C3102}" destId="{607CF265-C06C-4D13-A2AA-6949BD2E9093}" srcOrd="2" destOrd="0" presId="urn:microsoft.com/office/officeart/2005/8/layout/pyramid2"/>
    <dgm:cxn modelId="{6B03BE01-8EC8-408C-A279-D1C9E7A47BDB}" type="presParOf" srcId="{FA9E94DF-5D64-4BD7-A438-043B182C3102}" destId="{16A6424C-C477-4B73-B105-1CB867E5486E}" srcOrd="3" destOrd="0" presId="urn:microsoft.com/office/officeart/2005/8/layout/pyramid2"/>
    <dgm:cxn modelId="{4BBEDEC4-2186-4D7C-8298-E148C3D0F336}" type="presParOf" srcId="{FA9E94DF-5D64-4BD7-A438-043B182C3102}" destId="{80887274-6842-4EC3-A14F-8854F30B5046}" srcOrd="4" destOrd="0" presId="urn:microsoft.com/office/officeart/2005/8/layout/pyramid2"/>
    <dgm:cxn modelId="{A7DA62C0-24C1-49C1-AAD2-33935463DC6A}" type="presParOf" srcId="{FA9E94DF-5D64-4BD7-A438-043B182C3102}" destId="{E5699408-0257-4EE0-893C-4839A6A2CB1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27F1062-C106-4601-8ED6-4449CC910D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6E489B-7FB6-49D2-A9C0-6F8191A14A9E}">
      <dgm:prSet phldrT="[Текст]" custT="1"/>
      <dgm:spPr/>
      <dgm:t>
        <a:bodyPr/>
        <a:lstStyle/>
        <a:p>
          <a:r>
            <a: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Планирование работы ПППК в соответствии с концепцией и образовательной программой</a:t>
          </a:r>
        </a:p>
      </dgm:t>
    </dgm:pt>
    <dgm:pt modelId="{19232A12-4401-4B72-ACDC-0A1767A78C5F}" type="parTrans" cxnId="{3AA1F893-1895-40B0-BE10-8E42BE3DB22F}">
      <dgm:prSet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952696-8547-4B73-9B8C-12632A06C167}" type="sibTrans" cxnId="{3AA1F893-1895-40B0-BE10-8E42BE3DB22F}">
      <dgm:prSet custT="1"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96715A-6A8D-4D25-8329-F7FD4E8417DC}">
      <dgm:prSet custT="1"/>
      <dgm:spPr/>
      <dgm:t>
        <a:bodyPr/>
        <a:lstStyle/>
        <a:p>
          <a:r>
            <a:rPr lang="ru-RU" sz="15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Профориентационная</a:t>
          </a:r>
          <a:r>
            <a: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направленность уроков (взаимодействие с учителями-предметниками)</a:t>
          </a:r>
          <a:endParaRPr lang="ru-RU" sz="15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67BB88-48F0-42BC-9C98-18761D137797}" type="parTrans" cxnId="{1FFB0ED2-4789-4F64-8C8B-977A821B77C7}">
      <dgm:prSet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73DEBF-3070-4129-B934-CF6D03D3F3CB}" type="sibTrans" cxnId="{1FFB0ED2-4789-4F64-8C8B-977A821B77C7}">
      <dgm:prSet custT="1"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3EA2A-645B-42C9-AEF6-EA6BE43AF3D0}">
      <dgm:prSet custT="1"/>
      <dgm:spPr/>
      <dgm:t>
        <a:bodyPr/>
        <a:lstStyle/>
        <a:p>
          <a:r>
            <a: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Материалы по анкетированию, </a:t>
          </a:r>
          <a:r>
            <a:rPr lang="ru-RU" sz="15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профдиагностике</a:t>
          </a:r>
          <a:r>
            <a: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определения индивидуальной образовательной программы</a:t>
          </a:r>
          <a:endParaRPr lang="ru-RU" sz="15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53E9C0-E558-471D-8425-F435101A0272}" type="parTrans" cxnId="{D114F911-2DB9-4F88-B392-841E13E0283C}">
      <dgm:prSet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4753C0-D13F-4DAA-B1A5-09C66A9CD662}" type="sibTrans" cxnId="{D114F911-2DB9-4F88-B392-841E13E0283C}">
      <dgm:prSet custT="1"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3379E6-1436-426C-8288-5256CA4432A7}">
      <dgm:prSet custT="1"/>
      <dgm:spPr/>
      <dgm:t>
        <a:bodyPr/>
        <a:lstStyle/>
        <a:p>
          <a:r>
            <a: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Рекомендации по организации работы с родителями, проведению </a:t>
          </a:r>
          <a:r>
            <a:rPr lang="ru-RU" sz="15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профдиагностики</a:t>
          </a:r>
          <a:r>
            <a: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взаимодействий с вузами </a:t>
          </a:r>
          <a:endParaRPr lang="ru-RU" sz="15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9A8E67-EE26-4598-B175-0A44E84ED605}" type="parTrans" cxnId="{E84ED2F2-F9E1-4A46-8F8C-AC5EF2816A78}">
      <dgm:prSet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86B725-FCCA-4CE0-B49D-A27686104B92}" type="sibTrans" cxnId="{E84ED2F2-F9E1-4A46-8F8C-AC5EF2816A78}">
      <dgm:prSet custT="1"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42A91-E0EA-4BE6-BE21-6DBF1C75FAE6}" type="pres">
      <dgm:prSet presAssocID="{E27F1062-C106-4601-8ED6-4449CC910D4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AE77D1-D5F1-4706-B6FB-02286E569047}" type="pres">
      <dgm:prSet presAssocID="{866E489B-7FB6-49D2-A9C0-6F8191A14A9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A75F7A-63FB-41B4-AE86-E64D91C17B6D}" type="pres">
      <dgm:prSet presAssocID="{BF952696-8547-4B73-9B8C-12632A06C167}" presName="sibTrans" presStyleLbl="sibTrans2D1" presStyleIdx="0" presStyleCnt="3"/>
      <dgm:spPr/>
      <dgm:t>
        <a:bodyPr/>
        <a:lstStyle/>
        <a:p>
          <a:endParaRPr lang="ru-RU"/>
        </a:p>
      </dgm:t>
    </dgm:pt>
    <dgm:pt modelId="{E8F48100-5455-4548-980C-D8F7572F1DC9}" type="pres">
      <dgm:prSet presAssocID="{BF952696-8547-4B73-9B8C-12632A06C167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F6F1DBA1-2D97-406D-9D15-2A43724B206F}" type="pres">
      <dgm:prSet presAssocID="{243379E6-1436-426C-8288-5256CA4432A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42BC9E-3638-478C-8DC3-A9A6AB807D5E}" type="pres">
      <dgm:prSet presAssocID="{2386B725-FCCA-4CE0-B49D-A27686104B92}" presName="sibTrans" presStyleLbl="sibTrans2D1" presStyleIdx="1" presStyleCnt="3"/>
      <dgm:spPr/>
      <dgm:t>
        <a:bodyPr/>
        <a:lstStyle/>
        <a:p>
          <a:endParaRPr lang="ru-RU"/>
        </a:p>
      </dgm:t>
    </dgm:pt>
    <dgm:pt modelId="{363E08D5-D5D5-487B-A4F0-8C54B5187932}" type="pres">
      <dgm:prSet presAssocID="{2386B725-FCCA-4CE0-B49D-A27686104B92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52F63B0-7B0D-4B95-860D-FE818025A69F}" type="pres">
      <dgm:prSet presAssocID="{1F96715A-6A8D-4D25-8329-F7FD4E8417D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11A6C8-827E-4F06-8AF8-667C910B771F}" type="pres">
      <dgm:prSet presAssocID="{4173DEBF-3070-4129-B934-CF6D03D3F3CB}" presName="sibTrans" presStyleLbl="sibTrans2D1" presStyleIdx="2" presStyleCnt="3"/>
      <dgm:spPr/>
      <dgm:t>
        <a:bodyPr/>
        <a:lstStyle/>
        <a:p>
          <a:endParaRPr lang="ru-RU"/>
        </a:p>
      </dgm:t>
    </dgm:pt>
    <dgm:pt modelId="{517EEB83-F81F-4FB5-B104-CDC11B973755}" type="pres">
      <dgm:prSet presAssocID="{4173DEBF-3070-4129-B934-CF6D03D3F3CB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716898AB-6AC0-45BF-8986-0C94369EC670}" type="pres">
      <dgm:prSet presAssocID="{CDD3EA2A-645B-42C9-AEF6-EA6BE43AF3D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4ED2F2-F9E1-4A46-8F8C-AC5EF2816A78}" srcId="{E27F1062-C106-4601-8ED6-4449CC910D42}" destId="{243379E6-1436-426C-8288-5256CA4432A7}" srcOrd="1" destOrd="0" parTransId="{329A8E67-EE26-4598-B175-0A44E84ED605}" sibTransId="{2386B725-FCCA-4CE0-B49D-A27686104B92}"/>
    <dgm:cxn modelId="{675DC644-99AF-48F1-947A-A3BF50981BCF}" type="presOf" srcId="{4173DEBF-3070-4129-B934-CF6D03D3F3CB}" destId="{9411A6C8-827E-4F06-8AF8-667C910B771F}" srcOrd="0" destOrd="0" presId="urn:microsoft.com/office/officeart/2005/8/layout/process2"/>
    <dgm:cxn modelId="{7B9BD751-2791-4F01-BCE5-312F2FF23371}" type="presOf" srcId="{1F96715A-6A8D-4D25-8329-F7FD4E8417DC}" destId="{B52F63B0-7B0D-4B95-860D-FE818025A69F}" srcOrd="0" destOrd="0" presId="urn:microsoft.com/office/officeart/2005/8/layout/process2"/>
    <dgm:cxn modelId="{8CEDE6C3-2720-4007-A3DA-0B8468652DBE}" type="presOf" srcId="{2386B725-FCCA-4CE0-B49D-A27686104B92}" destId="{C542BC9E-3638-478C-8DC3-A9A6AB807D5E}" srcOrd="0" destOrd="0" presId="urn:microsoft.com/office/officeart/2005/8/layout/process2"/>
    <dgm:cxn modelId="{894EC8BD-6DF4-4787-B92D-098A6C652056}" type="presOf" srcId="{E27F1062-C106-4601-8ED6-4449CC910D42}" destId="{01B42A91-E0EA-4BE6-BE21-6DBF1C75FAE6}" srcOrd="0" destOrd="0" presId="urn:microsoft.com/office/officeart/2005/8/layout/process2"/>
    <dgm:cxn modelId="{1195C32A-C442-44DE-80A5-6BC83E4BCB21}" type="presOf" srcId="{2386B725-FCCA-4CE0-B49D-A27686104B92}" destId="{363E08D5-D5D5-487B-A4F0-8C54B5187932}" srcOrd="1" destOrd="0" presId="urn:microsoft.com/office/officeart/2005/8/layout/process2"/>
    <dgm:cxn modelId="{29064715-1E1E-4B42-9573-79E7AFA590DC}" type="presOf" srcId="{243379E6-1436-426C-8288-5256CA4432A7}" destId="{F6F1DBA1-2D97-406D-9D15-2A43724B206F}" srcOrd="0" destOrd="0" presId="urn:microsoft.com/office/officeart/2005/8/layout/process2"/>
    <dgm:cxn modelId="{8A74817E-E4AC-4971-ABCF-A42C35C83EAC}" type="presOf" srcId="{BF952696-8547-4B73-9B8C-12632A06C167}" destId="{80A75F7A-63FB-41B4-AE86-E64D91C17B6D}" srcOrd="0" destOrd="0" presId="urn:microsoft.com/office/officeart/2005/8/layout/process2"/>
    <dgm:cxn modelId="{89E1EB03-A9E0-44F7-BEF7-8B5B001F7468}" type="presOf" srcId="{4173DEBF-3070-4129-B934-CF6D03D3F3CB}" destId="{517EEB83-F81F-4FB5-B104-CDC11B973755}" srcOrd="1" destOrd="0" presId="urn:microsoft.com/office/officeart/2005/8/layout/process2"/>
    <dgm:cxn modelId="{1FFB0ED2-4789-4F64-8C8B-977A821B77C7}" srcId="{E27F1062-C106-4601-8ED6-4449CC910D42}" destId="{1F96715A-6A8D-4D25-8329-F7FD4E8417DC}" srcOrd="2" destOrd="0" parTransId="{8267BB88-48F0-42BC-9C98-18761D137797}" sibTransId="{4173DEBF-3070-4129-B934-CF6D03D3F3CB}"/>
    <dgm:cxn modelId="{CA86B1BA-5244-4234-8BCD-ABBFE7E424EF}" type="presOf" srcId="{866E489B-7FB6-49D2-A9C0-6F8191A14A9E}" destId="{53AE77D1-D5F1-4706-B6FB-02286E569047}" srcOrd="0" destOrd="0" presId="urn:microsoft.com/office/officeart/2005/8/layout/process2"/>
    <dgm:cxn modelId="{D114F911-2DB9-4F88-B392-841E13E0283C}" srcId="{E27F1062-C106-4601-8ED6-4449CC910D42}" destId="{CDD3EA2A-645B-42C9-AEF6-EA6BE43AF3D0}" srcOrd="3" destOrd="0" parTransId="{3D53E9C0-E558-471D-8425-F435101A0272}" sibTransId="{CB4753C0-D13F-4DAA-B1A5-09C66A9CD662}"/>
    <dgm:cxn modelId="{24C73321-A27C-4E31-89F5-16A2E94BCEBC}" type="presOf" srcId="{BF952696-8547-4B73-9B8C-12632A06C167}" destId="{E8F48100-5455-4548-980C-D8F7572F1DC9}" srcOrd="1" destOrd="0" presId="urn:microsoft.com/office/officeart/2005/8/layout/process2"/>
    <dgm:cxn modelId="{3AA1F893-1895-40B0-BE10-8E42BE3DB22F}" srcId="{E27F1062-C106-4601-8ED6-4449CC910D42}" destId="{866E489B-7FB6-49D2-A9C0-6F8191A14A9E}" srcOrd="0" destOrd="0" parTransId="{19232A12-4401-4B72-ACDC-0A1767A78C5F}" sibTransId="{BF952696-8547-4B73-9B8C-12632A06C167}"/>
    <dgm:cxn modelId="{FDB44838-9523-4A8A-AD63-B4A35CFD1162}" type="presOf" srcId="{CDD3EA2A-645B-42C9-AEF6-EA6BE43AF3D0}" destId="{716898AB-6AC0-45BF-8986-0C94369EC670}" srcOrd="0" destOrd="0" presId="urn:microsoft.com/office/officeart/2005/8/layout/process2"/>
    <dgm:cxn modelId="{4B2542F6-6A6F-4561-A5D3-F678E08BBC12}" type="presParOf" srcId="{01B42A91-E0EA-4BE6-BE21-6DBF1C75FAE6}" destId="{53AE77D1-D5F1-4706-B6FB-02286E569047}" srcOrd="0" destOrd="0" presId="urn:microsoft.com/office/officeart/2005/8/layout/process2"/>
    <dgm:cxn modelId="{430CC23F-932A-4963-9D4C-E2DA8543234B}" type="presParOf" srcId="{01B42A91-E0EA-4BE6-BE21-6DBF1C75FAE6}" destId="{80A75F7A-63FB-41B4-AE86-E64D91C17B6D}" srcOrd="1" destOrd="0" presId="urn:microsoft.com/office/officeart/2005/8/layout/process2"/>
    <dgm:cxn modelId="{7038D638-2133-4668-BE3A-16DE3D722001}" type="presParOf" srcId="{80A75F7A-63FB-41B4-AE86-E64D91C17B6D}" destId="{E8F48100-5455-4548-980C-D8F7572F1DC9}" srcOrd="0" destOrd="0" presId="urn:microsoft.com/office/officeart/2005/8/layout/process2"/>
    <dgm:cxn modelId="{767AF822-F693-476B-9E17-DDEC42617430}" type="presParOf" srcId="{01B42A91-E0EA-4BE6-BE21-6DBF1C75FAE6}" destId="{F6F1DBA1-2D97-406D-9D15-2A43724B206F}" srcOrd="2" destOrd="0" presId="urn:microsoft.com/office/officeart/2005/8/layout/process2"/>
    <dgm:cxn modelId="{611F27E1-8CD7-4BF8-8955-75719D760444}" type="presParOf" srcId="{01B42A91-E0EA-4BE6-BE21-6DBF1C75FAE6}" destId="{C542BC9E-3638-478C-8DC3-A9A6AB807D5E}" srcOrd="3" destOrd="0" presId="urn:microsoft.com/office/officeart/2005/8/layout/process2"/>
    <dgm:cxn modelId="{3C17478A-9549-427F-BBF7-A88B90571D24}" type="presParOf" srcId="{C542BC9E-3638-478C-8DC3-A9A6AB807D5E}" destId="{363E08D5-D5D5-487B-A4F0-8C54B5187932}" srcOrd="0" destOrd="0" presId="urn:microsoft.com/office/officeart/2005/8/layout/process2"/>
    <dgm:cxn modelId="{809754C4-D866-47D1-9C64-797B6038B5A1}" type="presParOf" srcId="{01B42A91-E0EA-4BE6-BE21-6DBF1C75FAE6}" destId="{B52F63B0-7B0D-4B95-860D-FE818025A69F}" srcOrd="4" destOrd="0" presId="urn:microsoft.com/office/officeart/2005/8/layout/process2"/>
    <dgm:cxn modelId="{633D9FAF-00B6-4B02-82C4-7B204C88703B}" type="presParOf" srcId="{01B42A91-E0EA-4BE6-BE21-6DBF1C75FAE6}" destId="{9411A6C8-827E-4F06-8AF8-667C910B771F}" srcOrd="5" destOrd="0" presId="urn:microsoft.com/office/officeart/2005/8/layout/process2"/>
    <dgm:cxn modelId="{EEE2E9D5-ED69-480B-B91E-0C3A3999B13B}" type="presParOf" srcId="{9411A6C8-827E-4F06-8AF8-667C910B771F}" destId="{517EEB83-F81F-4FB5-B104-CDC11B973755}" srcOrd="0" destOrd="0" presId="urn:microsoft.com/office/officeart/2005/8/layout/process2"/>
    <dgm:cxn modelId="{EFF4AFD0-2B77-4E40-AFC0-0FEB4F7EB2E1}" type="presParOf" srcId="{01B42A91-E0EA-4BE6-BE21-6DBF1C75FAE6}" destId="{716898AB-6AC0-45BF-8986-0C94369EC670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27F1062-C106-4601-8ED6-4449CC910D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6E489B-7FB6-49D2-A9C0-6F8191A14A9E}">
      <dgm:prSet phldrT="[Текст]" custT="1"/>
      <dgm:spPr/>
      <dgm:t>
        <a:bodyPr/>
        <a:lstStyle/>
        <a:p>
          <a:r>
            <a:rPr lang="ru-RU" sz="15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процесса создания ПППК в регионах Российской Федерации</a:t>
          </a:r>
          <a:endParaRPr lang="ru-RU" sz="15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232A12-4401-4B72-ACDC-0A1767A78C5F}" type="parTrans" cxnId="{3AA1F893-1895-40B0-BE10-8E42BE3DB22F}">
      <dgm:prSet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952696-8547-4B73-9B8C-12632A06C167}" type="sibTrans" cxnId="{3AA1F893-1895-40B0-BE10-8E42BE3DB22F}">
      <dgm:prSet custT="1"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3379E6-1436-426C-8288-5256CA4432A7}">
      <dgm:prSet custT="1"/>
      <dgm:spPr/>
      <dgm:t>
        <a:bodyPr/>
        <a:lstStyle/>
        <a:p>
          <a:r>
            <a: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единой повестки </a:t>
          </a:r>
          <a:r>
            <a:rPr lang="ru-RU" sz="15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профориентационных</a:t>
          </a:r>
          <a:r>
            <a: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мероприятий, охватывающих все уровни образования (ОО,СПО, ВО)</a:t>
          </a:r>
          <a:endParaRPr lang="ru-RU" sz="15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9A8E67-EE26-4598-B175-0A44E84ED605}" type="parTrans" cxnId="{E84ED2F2-F9E1-4A46-8F8C-AC5EF2816A78}">
      <dgm:prSet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86B725-FCCA-4CE0-B49D-A27686104B92}" type="sibTrans" cxnId="{E84ED2F2-F9E1-4A46-8F8C-AC5EF2816A78}">
      <dgm:prSet custT="1"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BEE9E0-790F-4804-9F33-2BE13E5B6AF1}">
      <dgm:prSet custT="1"/>
      <dgm:spPr/>
      <dgm:t>
        <a:bodyPr/>
        <a:lstStyle/>
        <a:p>
          <a:r>
            <a: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при субъекте координационного органа, действующего на регулярной основе </a:t>
          </a:r>
          <a:endParaRPr lang="ru-RU" sz="15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5FC208-CD52-49BC-AC19-B3E708826A6B}" type="parTrans" cxnId="{CA91B288-7B9D-40C4-BB7A-60C5274277D5}">
      <dgm:prSet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56FCBD-A471-49CB-8ADF-2387C4DFA1B2}" type="sibTrans" cxnId="{CA91B288-7B9D-40C4-BB7A-60C5274277D5}">
      <dgm:prSet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158F98-5716-4095-9274-813B9E1C5A0A}">
      <dgm:prSet custT="1"/>
      <dgm:spPr/>
      <dgm:t>
        <a:bodyPr/>
        <a:lstStyle/>
        <a:p>
          <a:r>
            <a:rPr lang="ru-RU" sz="15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Механизмы, процесс и опыт взаимодействия между ИОГВ и высшими учебными заведениями</a:t>
          </a:r>
          <a:endParaRPr lang="ru-RU" sz="1500" dirty="0">
            <a:solidFill>
              <a:schemeClr val="bg1"/>
            </a:solidFill>
            <a:effectLst/>
            <a:latin typeface="Times New Roman" panose="02020603050405020304" pitchFamily="18" charset="0"/>
            <a:ea typeface="Calibri"/>
            <a:cs typeface="Times New Roman" panose="02020603050405020304" pitchFamily="18" charset="0"/>
          </a:endParaRPr>
        </a:p>
      </dgm:t>
    </dgm:pt>
    <dgm:pt modelId="{61FBD5B6-00EB-4BC8-8693-3582B4B999DE}" type="parTrans" cxnId="{238AB14E-2D57-47E2-A061-06545492B503}">
      <dgm:prSet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431D37-095E-4845-9D20-A249D7269EBE}" type="sibTrans" cxnId="{238AB14E-2D57-47E2-A061-06545492B503}">
      <dgm:prSet custT="1"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0CC4B7-FA8C-4F85-B6BD-BA36D975B1C4}" type="pres">
      <dgm:prSet presAssocID="{E27F1062-C106-4601-8ED6-4449CC910D4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98B27B-C5AB-4828-BE4C-6C7D2639CF56}" type="pres">
      <dgm:prSet presAssocID="{866E489B-7FB6-49D2-A9C0-6F8191A14A9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13AD2B-4A4B-44DA-BED0-556FB2548A68}" type="pres">
      <dgm:prSet presAssocID="{BF952696-8547-4B73-9B8C-12632A06C167}" presName="sibTrans" presStyleLbl="sibTrans2D1" presStyleIdx="0" presStyleCnt="3"/>
      <dgm:spPr/>
      <dgm:t>
        <a:bodyPr/>
        <a:lstStyle/>
        <a:p>
          <a:endParaRPr lang="ru-RU"/>
        </a:p>
      </dgm:t>
    </dgm:pt>
    <dgm:pt modelId="{C6630D60-1F15-48B8-979E-B736D3A99802}" type="pres">
      <dgm:prSet presAssocID="{BF952696-8547-4B73-9B8C-12632A06C167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9F8D02CA-58C4-4B13-B155-DF089F6BCAC0}" type="pres">
      <dgm:prSet presAssocID="{8C158F98-5716-4095-9274-813B9E1C5A0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D3FF7C-1535-43FA-A1C8-6524F34C4F1C}" type="pres">
      <dgm:prSet presAssocID="{42431D37-095E-4845-9D20-A249D7269EB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51D21657-8313-4516-805F-9B2CC93263FB}" type="pres">
      <dgm:prSet presAssocID="{42431D37-095E-4845-9D20-A249D7269EB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F63E1EAB-4049-4EB2-99DC-2113FC810B44}" type="pres">
      <dgm:prSet presAssocID="{243379E6-1436-426C-8288-5256CA4432A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42B27-FD11-43D9-9748-292E48E12893}" type="pres">
      <dgm:prSet presAssocID="{2386B725-FCCA-4CE0-B49D-A27686104B92}" presName="sibTrans" presStyleLbl="sibTrans2D1" presStyleIdx="2" presStyleCnt="3"/>
      <dgm:spPr/>
      <dgm:t>
        <a:bodyPr/>
        <a:lstStyle/>
        <a:p>
          <a:endParaRPr lang="ru-RU"/>
        </a:p>
      </dgm:t>
    </dgm:pt>
    <dgm:pt modelId="{AF9855F8-7898-43F7-AAF4-3E27BA2FE8EA}" type="pres">
      <dgm:prSet presAssocID="{2386B725-FCCA-4CE0-B49D-A27686104B92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0807F08C-71D5-40C9-9817-79507B046CD6}" type="pres">
      <dgm:prSet presAssocID="{CEBEE9E0-790F-4804-9F33-2BE13E5B6AF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F257FE-D3BD-4287-8064-5AC8B34CB5EF}" type="presOf" srcId="{243379E6-1436-426C-8288-5256CA4432A7}" destId="{F63E1EAB-4049-4EB2-99DC-2113FC810B44}" srcOrd="0" destOrd="0" presId="urn:microsoft.com/office/officeart/2005/8/layout/process2"/>
    <dgm:cxn modelId="{3AA1F893-1895-40B0-BE10-8E42BE3DB22F}" srcId="{E27F1062-C106-4601-8ED6-4449CC910D42}" destId="{866E489B-7FB6-49D2-A9C0-6F8191A14A9E}" srcOrd="0" destOrd="0" parTransId="{19232A12-4401-4B72-ACDC-0A1767A78C5F}" sibTransId="{BF952696-8547-4B73-9B8C-12632A06C167}"/>
    <dgm:cxn modelId="{8982E17E-BF8F-4438-90B0-276355821B58}" type="presOf" srcId="{8C158F98-5716-4095-9274-813B9E1C5A0A}" destId="{9F8D02CA-58C4-4B13-B155-DF089F6BCAC0}" srcOrd="0" destOrd="0" presId="urn:microsoft.com/office/officeart/2005/8/layout/process2"/>
    <dgm:cxn modelId="{54CB0FEF-8EDA-4DFF-BC39-BDCE8FCA83D3}" type="presOf" srcId="{2386B725-FCCA-4CE0-B49D-A27686104B92}" destId="{AF9855F8-7898-43F7-AAF4-3E27BA2FE8EA}" srcOrd="1" destOrd="0" presId="urn:microsoft.com/office/officeart/2005/8/layout/process2"/>
    <dgm:cxn modelId="{9E50A955-5974-4C48-A0CF-FAD9608BDB8A}" type="presOf" srcId="{42431D37-095E-4845-9D20-A249D7269EBE}" destId="{51D21657-8313-4516-805F-9B2CC93263FB}" srcOrd="1" destOrd="0" presId="urn:microsoft.com/office/officeart/2005/8/layout/process2"/>
    <dgm:cxn modelId="{E1696B11-F908-4B07-B07D-E993FECF69E2}" type="presOf" srcId="{42431D37-095E-4845-9D20-A249D7269EBE}" destId="{47D3FF7C-1535-43FA-A1C8-6524F34C4F1C}" srcOrd="0" destOrd="0" presId="urn:microsoft.com/office/officeart/2005/8/layout/process2"/>
    <dgm:cxn modelId="{E2727A6F-8F98-4923-9A78-E09A230BF90E}" type="presOf" srcId="{BF952696-8547-4B73-9B8C-12632A06C167}" destId="{C6630D60-1F15-48B8-979E-B736D3A99802}" srcOrd="1" destOrd="0" presId="urn:microsoft.com/office/officeart/2005/8/layout/process2"/>
    <dgm:cxn modelId="{B0EFDDBC-1759-4854-9261-FD1ABA8AD771}" type="presOf" srcId="{CEBEE9E0-790F-4804-9F33-2BE13E5B6AF1}" destId="{0807F08C-71D5-40C9-9817-79507B046CD6}" srcOrd="0" destOrd="0" presId="urn:microsoft.com/office/officeart/2005/8/layout/process2"/>
    <dgm:cxn modelId="{D38463E0-825B-483C-AAE7-05ABC41D3807}" type="presOf" srcId="{BF952696-8547-4B73-9B8C-12632A06C167}" destId="{F913AD2B-4A4B-44DA-BED0-556FB2548A68}" srcOrd="0" destOrd="0" presId="urn:microsoft.com/office/officeart/2005/8/layout/process2"/>
    <dgm:cxn modelId="{CA91B288-7B9D-40C4-BB7A-60C5274277D5}" srcId="{E27F1062-C106-4601-8ED6-4449CC910D42}" destId="{CEBEE9E0-790F-4804-9F33-2BE13E5B6AF1}" srcOrd="3" destOrd="0" parTransId="{F05FC208-CD52-49BC-AC19-B3E708826A6B}" sibTransId="{F056FCBD-A471-49CB-8ADF-2387C4DFA1B2}"/>
    <dgm:cxn modelId="{623D77A9-3848-4328-B2C4-C5DD211CDB98}" type="presOf" srcId="{E27F1062-C106-4601-8ED6-4449CC910D42}" destId="{C20CC4B7-FA8C-4F85-B6BD-BA36D975B1C4}" srcOrd="0" destOrd="0" presId="urn:microsoft.com/office/officeart/2005/8/layout/process2"/>
    <dgm:cxn modelId="{FCBCF5F3-9B08-43F9-89CB-AC402BF728E8}" type="presOf" srcId="{2386B725-FCCA-4CE0-B49D-A27686104B92}" destId="{22B42B27-FD11-43D9-9748-292E48E12893}" srcOrd="0" destOrd="0" presId="urn:microsoft.com/office/officeart/2005/8/layout/process2"/>
    <dgm:cxn modelId="{238AB14E-2D57-47E2-A061-06545492B503}" srcId="{E27F1062-C106-4601-8ED6-4449CC910D42}" destId="{8C158F98-5716-4095-9274-813B9E1C5A0A}" srcOrd="1" destOrd="0" parTransId="{61FBD5B6-00EB-4BC8-8693-3582B4B999DE}" sibTransId="{42431D37-095E-4845-9D20-A249D7269EBE}"/>
    <dgm:cxn modelId="{5FB5B359-F95E-44E8-A4A6-54B16502D3FE}" type="presOf" srcId="{866E489B-7FB6-49D2-A9C0-6F8191A14A9E}" destId="{DB98B27B-C5AB-4828-BE4C-6C7D2639CF56}" srcOrd="0" destOrd="0" presId="urn:microsoft.com/office/officeart/2005/8/layout/process2"/>
    <dgm:cxn modelId="{E84ED2F2-F9E1-4A46-8F8C-AC5EF2816A78}" srcId="{E27F1062-C106-4601-8ED6-4449CC910D42}" destId="{243379E6-1436-426C-8288-5256CA4432A7}" srcOrd="2" destOrd="0" parTransId="{329A8E67-EE26-4598-B175-0A44E84ED605}" sibTransId="{2386B725-FCCA-4CE0-B49D-A27686104B92}"/>
    <dgm:cxn modelId="{5C5E6828-5AFB-4125-8D11-7405797FF0AC}" type="presParOf" srcId="{C20CC4B7-FA8C-4F85-B6BD-BA36D975B1C4}" destId="{DB98B27B-C5AB-4828-BE4C-6C7D2639CF56}" srcOrd="0" destOrd="0" presId="urn:microsoft.com/office/officeart/2005/8/layout/process2"/>
    <dgm:cxn modelId="{CAB0792E-F692-40B3-B1C8-AFB31EABDC9B}" type="presParOf" srcId="{C20CC4B7-FA8C-4F85-B6BD-BA36D975B1C4}" destId="{F913AD2B-4A4B-44DA-BED0-556FB2548A68}" srcOrd="1" destOrd="0" presId="urn:microsoft.com/office/officeart/2005/8/layout/process2"/>
    <dgm:cxn modelId="{690619D0-F66D-4D15-BEFA-DC82FE501D51}" type="presParOf" srcId="{F913AD2B-4A4B-44DA-BED0-556FB2548A68}" destId="{C6630D60-1F15-48B8-979E-B736D3A99802}" srcOrd="0" destOrd="0" presId="urn:microsoft.com/office/officeart/2005/8/layout/process2"/>
    <dgm:cxn modelId="{9737A786-B474-4CF3-A518-F81F011F755C}" type="presParOf" srcId="{C20CC4B7-FA8C-4F85-B6BD-BA36D975B1C4}" destId="{9F8D02CA-58C4-4B13-B155-DF089F6BCAC0}" srcOrd="2" destOrd="0" presId="urn:microsoft.com/office/officeart/2005/8/layout/process2"/>
    <dgm:cxn modelId="{F08145AA-759E-4F40-8AA4-7FEA3BFE4566}" type="presParOf" srcId="{C20CC4B7-FA8C-4F85-B6BD-BA36D975B1C4}" destId="{47D3FF7C-1535-43FA-A1C8-6524F34C4F1C}" srcOrd="3" destOrd="0" presId="urn:microsoft.com/office/officeart/2005/8/layout/process2"/>
    <dgm:cxn modelId="{76A5C305-EA4C-43C7-BA36-4B3632723E82}" type="presParOf" srcId="{47D3FF7C-1535-43FA-A1C8-6524F34C4F1C}" destId="{51D21657-8313-4516-805F-9B2CC93263FB}" srcOrd="0" destOrd="0" presId="urn:microsoft.com/office/officeart/2005/8/layout/process2"/>
    <dgm:cxn modelId="{EE9D8468-0CF6-465B-A71D-288031373A5B}" type="presParOf" srcId="{C20CC4B7-FA8C-4F85-B6BD-BA36D975B1C4}" destId="{F63E1EAB-4049-4EB2-99DC-2113FC810B44}" srcOrd="4" destOrd="0" presId="urn:microsoft.com/office/officeart/2005/8/layout/process2"/>
    <dgm:cxn modelId="{DA239B0C-0695-4EBA-8CFE-F1227CACB138}" type="presParOf" srcId="{C20CC4B7-FA8C-4F85-B6BD-BA36D975B1C4}" destId="{22B42B27-FD11-43D9-9748-292E48E12893}" srcOrd="5" destOrd="0" presId="urn:microsoft.com/office/officeart/2005/8/layout/process2"/>
    <dgm:cxn modelId="{BF8C0E73-49F5-47AB-B8A9-961741AFC319}" type="presParOf" srcId="{22B42B27-FD11-43D9-9748-292E48E12893}" destId="{AF9855F8-7898-43F7-AAF4-3E27BA2FE8EA}" srcOrd="0" destOrd="0" presId="urn:microsoft.com/office/officeart/2005/8/layout/process2"/>
    <dgm:cxn modelId="{20926763-5CF5-4F1D-95F1-42F256611F03}" type="presParOf" srcId="{C20CC4B7-FA8C-4F85-B6BD-BA36D975B1C4}" destId="{0807F08C-71D5-40C9-9817-79507B046CD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7F4BAD-0F01-4560-9DE1-A3AB7FB1FB2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922BB7-763F-4924-B575-F1EF1B11C5CE}">
      <dgm:prSet phldrT="[Текст]" phldr="0"/>
      <dgm:spPr/>
      <dgm:t>
        <a:bodyPr/>
        <a:lstStyle/>
        <a:p>
          <a:r>
            <a:rPr lang="ru-RU" b="1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4 период. 1960-1990.</a:t>
          </a:r>
          <a:endParaRPr lang="ru-RU" dirty="0"/>
        </a:p>
      </dgm:t>
    </dgm:pt>
    <dgm:pt modelId="{116DE056-F8E3-4212-84ED-C8963573D20E}" type="parTrans" cxnId="{E3C42A00-77AA-4B2B-8D67-046816099F4A}">
      <dgm:prSet/>
      <dgm:spPr/>
      <dgm:t>
        <a:bodyPr/>
        <a:lstStyle/>
        <a:p>
          <a:endParaRPr lang="ru-RU"/>
        </a:p>
      </dgm:t>
    </dgm:pt>
    <dgm:pt modelId="{D0C7544E-0941-459A-B4D9-863B988F5204}" type="sibTrans" cxnId="{E3C42A00-77AA-4B2B-8D67-046816099F4A}">
      <dgm:prSet/>
      <dgm:spPr/>
      <dgm:t>
        <a:bodyPr/>
        <a:lstStyle/>
        <a:p>
          <a:endParaRPr lang="ru-RU"/>
        </a:p>
      </dgm:t>
    </dgm:pt>
    <dgm:pt modelId="{91AF893C-5EAF-4DA3-9A97-715980C6F25F}">
      <dgm:prSet phldrT="[Текст]" phldr="0"/>
      <dgm:spPr/>
      <dgm:t>
        <a:bodyPr/>
        <a:lstStyle/>
        <a:p>
          <a:r>
            <a: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Создание </a:t>
          </a:r>
          <a:r>
            <a: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классов с ориентацией на педагогические профессии</a:t>
          </a:r>
          <a:endParaRPr lang="ru-RU" dirty="0"/>
        </a:p>
      </dgm:t>
    </dgm:pt>
    <dgm:pt modelId="{0E35C176-CAE3-41E8-A035-9D51C0A72AB2}" type="parTrans" cxnId="{F06BEEDF-F77F-472E-84B1-F7A8CD48AA5C}">
      <dgm:prSet/>
      <dgm:spPr/>
      <dgm:t>
        <a:bodyPr/>
        <a:lstStyle/>
        <a:p>
          <a:endParaRPr lang="ru-RU"/>
        </a:p>
      </dgm:t>
    </dgm:pt>
    <dgm:pt modelId="{398CA208-39CC-4EEE-9B1A-A9E1A6EE7D95}" type="sibTrans" cxnId="{F06BEEDF-F77F-472E-84B1-F7A8CD48AA5C}">
      <dgm:prSet/>
      <dgm:spPr/>
      <dgm:t>
        <a:bodyPr/>
        <a:lstStyle/>
        <a:p>
          <a:endParaRPr lang="ru-RU"/>
        </a:p>
      </dgm:t>
    </dgm:pt>
    <dgm:pt modelId="{020B67C8-58D3-1647-BFEA-92DCA091B84B}">
      <dgm:prSet phldrT="[Текст]" phldr="0"/>
      <dgm:spPr/>
      <dgm:t>
        <a:bodyPr/>
        <a:lstStyle/>
        <a:p>
          <a:r>
            <a:rPr lang="ru-RU" sz="180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Характерная черта - введение в учебные планы практических курсов основ педагогики и психологии</a:t>
          </a:r>
          <a:endParaRPr lang="ru-RU" dirty="0"/>
        </a:p>
      </dgm:t>
    </dgm:pt>
    <dgm:pt modelId="{45A88521-08B3-904B-B796-45E15D79C0C9}" type="parTrans" cxnId="{4033FB5E-8810-C944-A781-98FA266C61AD}">
      <dgm:prSet/>
      <dgm:spPr/>
      <dgm:t>
        <a:bodyPr/>
        <a:lstStyle/>
        <a:p>
          <a:endParaRPr lang="ru-RU"/>
        </a:p>
      </dgm:t>
    </dgm:pt>
    <dgm:pt modelId="{3BB7F52D-9D50-3C40-AFC7-3205C5087EA1}" type="sibTrans" cxnId="{4033FB5E-8810-C944-A781-98FA266C61AD}">
      <dgm:prSet/>
      <dgm:spPr/>
      <dgm:t>
        <a:bodyPr/>
        <a:lstStyle/>
        <a:p>
          <a:endParaRPr lang="ru-RU"/>
        </a:p>
      </dgm:t>
    </dgm:pt>
    <dgm:pt modelId="{B178FF7C-C3D1-6D41-8647-09BAE10AA2A1}">
      <dgm:prSet phldrT="[Текст]" phldr="0"/>
      <dgm:spPr/>
      <dgm:t>
        <a:bodyPr/>
        <a:lstStyle/>
        <a:p>
          <a:r>
            <a:rPr lang="ru-RU" sz="180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Классы функционировали: на базе школ. учебно-производственных комбинатов, педагогического вуза и факультетов.</a:t>
          </a:r>
          <a:endParaRPr lang="ru-RU" dirty="0"/>
        </a:p>
      </dgm:t>
    </dgm:pt>
    <dgm:pt modelId="{D5AFB636-26C5-784D-B671-E658DE66F678}" type="parTrans" cxnId="{8EB5310E-EB96-0C49-928F-F132B7775955}">
      <dgm:prSet/>
      <dgm:spPr/>
      <dgm:t>
        <a:bodyPr/>
        <a:lstStyle/>
        <a:p>
          <a:endParaRPr lang="ru-RU"/>
        </a:p>
      </dgm:t>
    </dgm:pt>
    <dgm:pt modelId="{89F27581-5289-2447-BE2C-F589155FD437}" type="sibTrans" cxnId="{8EB5310E-EB96-0C49-928F-F132B7775955}">
      <dgm:prSet/>
      <dgm:spPr/>
      <dgm:t>
        <a:bodyPr/>
        <a:lstStyle/>
        <a:p>
          <a:endParaRPr lang="ru-RU"/>
        </a:p>
      </dgm:t>
    </dgm:pt>
    <dgm:pt modelId="{3BB0E5E4-0BA4-4106-BC62-8F3F42AE8319}" type="pres">
      <dgm:prSet presAssocID="{167F4BAD-0F01-4560-9DE1-A3AB7FB1FB2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41D3B87-E80E-43A1-82D6-16F7F84F62AA}" type="pres">
      <dgm:prSet presAssocID="{6F922BB7-763F-4924-B575-F1EF1B11C5CE}" presName="horFlow" presStyleCnt="0"/>
      <dgm:spPr/>
    </dgm:pt>
    <dgm:pt modelId="{3AC9F060-8F34-475F-BE5D-1096B3470012}" type="pres">
      <dgm:prSet presAssocID="{6F922BB7-763F-4924-B575-F1EF1B11C5CE}" presName="bigChev" presStyleLbl="node1" presStyleIdx="0" presStyleCnt="1"/>
      <dgm:spPr/>
      <dgm:t>
        <a:bodyPr/>
        <a:lstStyle/>
        <a:p>
          <a:endParaRPr lang="ru-RU"/>
        </a:p>
      </dgm:t>
    </dgm:pt>
    <dgm:pt modelId="{946FE2B1-2DF3-9E40-A50F-AC788D1B332D}" type="pres">
      <dgm:prSet presAssocID="{0E35C176-CAE3-41E8-A035-9D51C0A72AB2}" presName="parTrans" presStyleCnt="0"/>
      <dgm:spPr/>
    </dgm:pt>
    <dgm:pt modelId="{8AAE6D4D-4FA6-425B-A665-EDDAAC14AEE4}" type="pres">
      <dgm:prSet presAssocID="{91AF893C-5EAF-4DA3-9A97-715980C6F25F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C1128C-8C55-0C4E-AC72-4C9550D85401}" type="pres">
      <dgm:prSet presAssocID="{398CA208-39CC-4EEE-9B1A-A9E1A6EE7D95}" presName="sibTrans" presStyleCnt="0"/>
      <dgm:spPr/>
    </dgm:pt>
    <dgm:pt modelId="{05DD0FEC-D44B-8948-89D5-C7307A438E97}" type="pres">
      <dgm:prSet presAssocID="{020B67C8-58D3-1647-BFEA-92DCA091B84B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50548-3C7F-9E46-A017-5DA6CD674E4E}" type="pres">
      <dgm:prSet presAssocID="{3BB7F52D-9D50-3C40-AFC7-3205C5087EA1}" presName="sibTrans" presStyleCnt="0"/>
      <dgm:spPr/>
    </dgm:pt>
    <dgm:pt modelId="{9EF54E08-C16F-0F42-A5FB-DC660A44DD09}" type="pres">
      <dgm:prSet presAssocID="{B178FF7C-C3D1-6D41-8647-09BAE10AA2A1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B5310E-EB96-0C49-928F-F132B7775955}" srcId="{6F922BB7-763F-4924-B575-F1EF1B11C5CE}" destId="{B178FF7C-C3D1-6D41-8647-09BAE10AA2A1}" srcOrd="2" destOrd="0" parTransId="{D5AFB636-26C5-784D-B671-E658DE66F678}" sibTransId="{89F27581-5289-2447-BE2C-F589155FD437}"/>
    <dgm:cxn modelId="{4033FB5E-8810-C944-A781-98FA266C61AD}" srcId="{6F922BB7-763F-4924-B575-F1EF1B11C5CE}" destId="{020B67C8-58D3-1647-BFEA-92DCA091B84B}" srcOrd="1" destOrd="0" parTransId="{45A88521-08B3-904B-B796-45E15D79C0C9}" sibTransId="{3BB7F52D-9D50-3C40-AFC7-3205C5087EA1}"/>
    <dgm:cxn modelId="{E3C42A00-77AA-4B2B-8D67-046816099F4A}" srcId="{167F4BAD-0F01-4560-9DE1-A3AB7FB1FB26}" destId="{6F922BB7-763F-4924-B575-F1EF1B11C5CE}" srcOrd="0" destOrd="0" parTransId="{116DE056-F8E3-4212-84ED-C8963573D20E}" sibTransId="{D0C7544E-0941-459A-B4D9-863B988F5204}"/>
    <dgm:cxn modelId="{F92F9E45-8880-CB4C-8B28-405CDC492899}" type="presOf" srcId="{91AF893C-5EAF-4DA3-9A97-715980C6F25F}" destId="{8AAE6D4D-4FA6-425B-A665-EDDAAC14AEE4}" srcOrd="0" destOrd="0" presId="urn:microsoft.com/office/officeart/2005/8/layout/lProcess3"/>
    <dgm:cxn modelId="{F06BEEDF-F77F-472E-84B1-F7A8CD48AA5C}" srcId="{6F922BB7-763F-4924-B575-F1EF1B11C5CE}" destId="{91AF893C-5EAF-4DA3-9A97-715980C6F25F}" srcOrd="0" destOrd="0" parTransId="{0E35C176-CAE3-41E8-A035-9D51C0A72AB2}" sibTransId="{398CA208-39CC-4EEE-9B1A-A9E1A6EE7D95}"/>
    <dgm:cxn modelId="{A47BF365-0408-4EF7-B97D-276E2781D422}" type="presOf" srcId="{167F4BAD-0F01-4560-9DE1-A3AB7FB1FB26}" destId="{3BB0E5E4-0BA4-4106-BC62-8F3F42AE8319}" srcOrd="0" destOrd="0" presId="urn:microsoft.com/office/officeart/2005/8/layout/lProcess3"/>
    <dgm:cxn modelId="{D2F11796-5B06-894F-A9EB-FFA42EC7ED62}" type="presOf" srcId="{6F922BB7-763F-4924-B575-F1EF1B11C5CE}" destId="{3AC9F060-8F34-475F-BE5D-1096B3470012}" srcOrd="0" destOrd="0" presId="urn:microsoft.com/office/officeart/2005/8/layout/lProcess3"/>
    <dgm:cxn modelId="{939FDC0B-AB77-234B-93DE-385E1EE8EC4C}" type="presOf" srcId="{020B67C8-58D3-1647-BFEA-92DCA091B84B}" destId="{05DD0FEC-D44B-8948-89D5-C7307A438E97}" srcOrd="0" destOrd="0" presId="urn:microsoft.com/office/officeart/2005/8/layout/lProcess3"/>
    <dgm:cxn modelId="{6836B058-23CE-BA47-9D17-8A5BF5AE7F46}" type="presOf" srcId="{B178FF7C-C3D1-6D41-8647-09BAE10AA2A1}" destId="{9EF54E08-C16F-0F42-A5FB-DC660A44DD09}" srcOrd="0" destOrd="0" presId="urn:microsoft.com/office/officeart/2005/8/layout/lProcess3"/>
    <dgm:cxn modelId="{EF4FF7FE-203A-1148-B754-8D4104CC5E09}" type="presParOf" srcId="{3BB0E5E4-0BA4-4106-BC62-8F3F42AE8319}" destId="{D41D3B87-E80E-43A1-82D6-16F7F84F62AA}" srcOrd="0" destOrd="0" presId="urn:microsoft.com/office/officeart/2005/8/layout/lProcess3"/>
    <dgm:cxn modelId="{3DFD62FA-2F1A-FF4D-8370-B053339786BB}" type="presParOf" srcId="{D41D3B87-E80E-43A1-82D6-16F7F84F62AA}" destId="{3AC9F060-8F34-475F-BE5D-1096B3470012}" srcOrd="0" destOrd="0" presId="urn:microsoft.com/office/officeart/2005/8/layout/lProcess3"/>
    <dgm:cxn modelId="{A48FDA75-AED8-9E47-957D-B5C32458686C}" type="presParOf" srcId="{D41D3B87-E80E-43A1-82D6-16F7F84F62AA}" destId="{946FE2B1-2DF3-9E40-A50F-AC788D1B332D}" srcOrd="1" destOrd="0" presId="urn:microsoft.com/office/officeart/2005/8/layout/lProcess3"/>
    <dgm:cxn modelId="{39ED5378-EBF1-2D45-BDFA-90C337404378}" type="presParOf" srcId="{D41D3B87-E80E-43A1-82D6-16F7F84F62AA}" destId="{8AAE6D4D-4FA6-425B-A665-EDDAAC14AEE4}" srcOrd="2" destOrd="0" presId="urn:microsoft.com/office/officeart/2005/8/layout/lProcess3"/>
    <dgm:cxn modelId="{5A0887BA-1D63-874C-B6B9-40A4BFD56D2B}" type="presParOf" srcId="{D41D3B87-E80E-43A1-82D6-16F7F84F62AA}" destId="{62C1128C-8C55-0C4E-AC72-4C9550D85401}" srcOrd="3" destOrd="0" presId="urn:microsoft.com/office/officeart/2005/8/layout/lProcess3"/>
    <dgm:cxn modelId="{26F83D67-A1B9-9A47-B104-E63F526567DF}" type="presParOf" srcId="{D41D3B87-E80E-43A1-82D6-16F7F84F62AA}" destId="{05DD0FEC-D44B-8948-89D5-C7307A438E97}" srcOrd="4" destOrd="0" presId="urn:microsoft.com/office/officeart/2005/8/layout/lProcess3"/>
    <dgm:cxn modelId="{C3C53F5B-23A3-A641-867B-5E611EFDE6B3}" type="presParOf" srcId="{D41D3B87-E80E-43A1-82D6-16F7F84F62AA}" destId="{00C50548-3C7F-9E46-A017-5DA6CD674E4E}" srcOrd="5" destOrd="0" presId="urn:microsoft.com/office/officeart/2005/8/layout/lProcess3"/>
    <dgm:cxn modelId="{7436B571-F1D4-B849-ABD2-4B3A9B19BA38}" type="presParOf" srcId="{D41D3B87-E80E-43A1-82D6-16F7F84F62AA}" destId="{9EF54E08-C16F-0F42-A5FB-DC660A44DD09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27F1062-C106-4601-8ED6-4449CC910D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6E489B-7FB6-49D2-A9C0-6F8191A14A9E}">
      <dgm:prSet phldrT="[Текст]" custT="1"/>
      <dgm:spPr/>
      <dgm:t>
        <a:bodyPr/>
        <a:lstStyle/>
        <a:p>
          <a:r>
            <a: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Нормативно-правовое обеспечение деятельности вуза по сопровождению учащихся психолого-педагогических классов </a:t>
          </a:r>
        </a:p>
      </dgm:t>
    </dgm:pt>
    <dgm:pt modelId="{19232A12-4401-4B72-ACDC-0A1767A78C5F}" type="parTrans" cxnId="{3AA1F893-1895-40B0-BE10-8E42BE3DB22F}">
      <dgm:prSet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952696-8547-4B73-9B8C-12632A06C167}" type="sibTrans" cxnId="{3AA1F893-1895-40B0-BE10-8E42BE3DB22F}">
      <dgm:prSet custT="1"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BE0CD9-B6C2-4805-8313-A550163E7757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положения о портфолио обучающихся</a:t>
          </a:r>
          <a:endParaRPr lang="ru-RU" sz="15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ED9F26-A25C-40B4-9457-7A602D27FDB7}" type="parTrans" cxnId="{F30BDD26-C76D-44B0-9F91-1AF579F8BDC1}">
      <dgm:prSet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63BD77-DF1A-4F3A-A4A2-6F83D7DD2A19}" type="sibTrans" cxnId="{F30BDD26-C76D-44B0-9F91-1AF579F8BDC1}">
      <dgm:prSet custT="1"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3379E6-1436-426C-8288-5256CA4432A7}">
      <dgm:prSet custT="1"/>
      <dgm:spPr/>
      <dgm:t>
        <a:bodyPr/>
        <a:lstStyle/>
        <a:p>
          <a:r>
            <a: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Центра сопровождения психолого-педагогических классов</a:t>
          </a:r>
          <a:endParaRPr lang="ru-RU" sz="15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9A8E67-EE26-4598-B175-0A44E84ED605}" type="parTrans" cxnId="{E84ED2F2-F9E1-4A46-8F8C-AC5EF2816A78}">
      <dgm:prSet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86B725-FCCA-4CE0-B49D-A27686104B92}" type="sibTrans" cxnId="{E84ED2F2-F9E1-4A46-8F8C-AC5EF2816A78}">
      <dgm:prSet custT="1"/>
      <dgm:spPr/>
      <dgm:t>
        <a:bodyPr/>
        <a:lstStyle/>
        <a:p>
          <a:endParaRPr lang="ru-RU" sz="15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B8048A-FCE7-49F9-B067-040E8A3970D9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Отечественный и зарубежный опыт организации работы по созданию и сопровождению классов</a:t>
          </a:r>
          <a:endParaRPr lang="ru-RU" sz="1400" dirty="0">
            <a:solidFill>
              <a:schemeClr val="bg1"/>
            </a:solidFill>
            <a:effectLst/>
            <a:latin typeface="Times New Roman" panose="02020603050405020304" pitchFamily="18" charset="0"/>
            <a:ea typeface="Calibri"/>
            <a:cs typeface="Times New Roman" panose="02020603050405020304" pitchFamily="18" charset="0"/>
          </a:endParaRPr>
        </a:p>
      </dgm:t>
    </dgm:pt>
    <dgm:pt modelId="{EDAA5406-8B00-4431-A772-6F76E9AED990}" type="parTrans" cxnId="{FC7D8706-616C-4A3E-B8C4-766EE4D1DD27}">
      <dgm:prSet/>
      <dgm:spPr/>
      <dgm:t>
        <a:bodyPr/>
        <a:lstStyle/>
        <a:p>
          <a:endParaRPr lang="ru-RU"/>
        </a:p>
      </dgm:t>
    </dgm:pt>
    <dgm:pt modelId="{EDABF012-AC97-42A6-853E-1A9080CF5155}" type="sibTrans" cxnId="{FC7D8706-616C-4A3E-B8C4-766EE4D1DD27}">
      <dgm:prSet/>
      <dgm:spPr/>
      <dgm:t>
        <a:bodyPr/>
        <a:lstStyle/>
        <a:p>
          <a:endParaRPr lang="ru-RU"/>
        </a:p>
      </dgm:t>
    </dgm:pt>
    <dgm:pt modelId="{10F9F2CA-C672-4E57-9915-9388A48F9E55}" type="pres">
      <dgm:prSet presAssocID="{E27F1062-C106-4601-8ED6-4449CC910D4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228F3E-C91E-4EB5-A863-97AA6468E2DA}" type="pres">
      <dgm:prSet presAssocID="{866E489B-7FB6-49D2-A9C0-6F8191A14A9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FF0831-DAAD-4A2B-9617-8A274ABB2044}" type="pres">
      <dgm:prSet presAssocID="{BF952696-8547-4B73-9B8C-12632A06C167}" presName="sibTrans" presStyleLbl="sibTrans2D1" presStyleIdx="0" presStyleCnt="3"/>
      <dgm:spPr/>
      <dgm:t>
        <a:bodyPr/>
        <a:lstStyle/>
        <a:p>
          <a:endParaRPr lang="ru-RU"/>
        </a:p>
      </dgm:t>
    </dgm:pt>
    <dgm:pt modelId="{76967E73-0B2B-448D-9C61-1639F33C220F}" type="pres">
      <dgm:prSet presAssocID="{BF952696-8547-4B73-9B8C-12632A06C167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936D0CE8-5BB8-4355-94EC-78FBBCE01C56}" type="pres">
      <dgm:prSet presAssocID="{85B8048A-FCE7-49F9-B067-040E8A3970D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C5FFC-958D-434F-8A30-EF1D38B64D7C}" type="pres">
      <dgm:prSet presAssocID="{EDABF012-AC97-42A6-853E-1A9080CF5155}" presName="sibTrans" presStyleLbl="sibTrans2D1" presStyleIdx="1" presStyleCnt="3"/>
      <dgm:spPr/>
      <dgm:t>
        <a:bodyPr/>
        <a:lstStyle/>
        <a:p>
          <a:endParaRPr lang="ru-RU"/>
        </a:p>
      </dgm:t>
    </dgm:pt>
    <dgm:pt modelId="{B5A9B518-05B4-4223-BBB1-59A9DF5D366C}" type="pres">
      <dgm:prSet presAssocID="{EDABF012-AC97-42A6-853E-1A9080CF5155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A92151C-8652-4E03-B777-A430241D1DC3}" type="pres">
      <dgm:prSet presAssocID="{243379E6-1436-426C-8288-5256CA4432A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879018-2FBF-4222-8400-DEABBEB94649}" type="pres">
      <dgm:prSet presAssocID="{2386B725-FCCA-4CE0-B49D-A27686104B92}" presName="sibTrans" presStyleLbl="sibTrans2D1" presStyleIdx="2" presStyleCnt="3"/>
      <dgm:spPr/>
      <dgm:t>
        <a:bodyPr/>
        <a:lstStyle/>
        <a:p>
          <a:endParaRPr lang="ru-RU"/>
        </a:p>
      </dgm:t>
    </dgm:pt>
    <dgm:pt modelId="{ECFCFA38-9C28-448E-BA5A-3EAE788FCAF8}" type="pres">
      <dgm:prSet presAssocID="{2386B725-FCCA-4CE0-B49D-A27686104B92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BAD9EF74-0054-4F16-9E7C-336DF83764F4}" type="pres">
      <dgm:prSet presAssocID="{2CBE0CD9-B6C2-4805-8313-A550163E775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A1F893-1895-40B0-BE10-8E42BE3DB22F}" srcId="{E27F1062-C106-4601-8ED6-4449CC910D42}" destId="{866E489B-7FB6-49D2-A9C0-6F8191A14A9E}" srcOrd="0" destOrd="0" parTransId="{19232A12-4401-4B72-ACDC-0A1767A78C5F}" sibTransId="{BF952696-8547-4B73-9B8C-12632A06C167}"/>
    <dgm:cxn modelId="{94ADCC57-4501-4C56-A8B5-749BBE7578CD}" type="presOf" srcId="{85B8048A-FCE7-49F9-B067-040E8A3970D9}" destId="{936D0CE8-5BB8-4355-94EC-78FBBCE01C56}" srcOrd="0" destOrd="0" presId="urn:microsoft.com/office/officeart/2005/8/layout/process2"/>
    <dgm:cxn modelId="{82EECC77-8677-4DFF-9D07-F3FFA8036407}" type="presOf" srcId="{EDABF012-AC97-42A6-853E-1A9080CF5155}" destId="{A10C5FFC-958D-434F-8A30-EF1D38B64D7C}" srcOrd="0" destOrd="0" presId="urn:microsoft.com/office/officeart/2005/8/layout/process2"/>
    <dgm:cxn modelId="{06C5241F-7BDF-4288-898B-44D16D2A4AE1}" type="presOf" srcId="{2386B725-FCCA-4CE0-B49D-A27686104B92}" destId="{69879018-2FBF-4222-8400-DEABBEB94649}" srcOrd="0" destOrd="0" presId="urn:microsoft.com/office/officeart/2005/8/layout/process2"/>
    <dgm:cxn modelId="{F30BDD26-C76D-44B0-9F91-1AF579F8BDC1}" srcId="{E27F1062-C106-4601-8ED6-4449CC910D42}" destId="{2CBE0CD9-B6C2-4805-8313-A550163E7757}" srcOrd="3" destOrd="0" parTransId="{79ED9F26-A25C-40B4-9457-7A602D27FDB7}" sibTransId="{D463BD77-DF1A-4F3A-A4A2-6F83D7DD2A19}"/>
    <dgm:cxn modelId="{EA18A311-9069-429F-897B-B3F8432225AB}" type="presOf" srcId="{BF952696-8547-4B73-9B8C-12632A06C167}" destId="{76967E73-0B2B-448D-9C61-1639F33C220F}" srcOrd="1" destOrd="0" presId="urn:microsoft.com/office/officeart/2005/8/layout/process2"/>
    <dgm:cxn modelId="{9C782B68-ED3D-4D5D-AA08-B57A9C696ACC}" type="presOf" srcId="{2CBE0CD9-B6C2-4805-8313-A550163E7757}" destId="{BAD9EF74-0054-4F16-9E7C-336DF83764F4}" srcOrd="0" destOrd="0" presId="urn:microsoft.com/office/officeart/2005/8/layout/process2"/>
    <dgm:cxn modelId="{5BF03F5A-61D9-411F-96B4-78C77E3DC54D}" type="presOf" srcId="{E27F1062-C106-4601-8ED6-4449CC910D42}" destId="{10F9F2CA-C672-4E57-9915-9388A48F9E55}" srcOrd="0" destOrd="0" presId="urn:microsoft.com/office/officeart/2005/8/layout/process2"/>
    <dgm:cxn modelId="{FC7D8706-616C-4A3E-B8C4-766EE4D1DD27}" srcId="{E27F1062-C106-4601-8ED6-4449CC910D42}" destId="{85B8048A-FCE7-49F9-B067-040E8A3970D9}" srcOrd="1" destOrd="0" parTransId="{EDAA5406-8B00-4431-A772-6F76E9AED990}" sibTransId="{EDABF012-AC97-42A6-853E-1A9080CF5155}"/>
    <dgm:cxn modelId="{DE6F2996-2925-492D-8A75-A36E1BA20B1F}" type="presOf" srcId="{2386B725-FCCA-4CE0-B49D-A27686104B92}" destId="{ECFCFA38-9C28-448E-BA5A-3EAE788FCAF8}" srcOrd="1" destOrd="0" presId="urn:microsoft.com/office/officeart/2005/8/layout/process2"/>
    <dgm:cxn modelId="{705FA9F2-E066-4723-90A7-A28561742AA5}" type="presOf" srcId="{243379E6-1436-426C-8288-5256CA4432A7}" destId="{2A92151C-8652-4E03-B777-A430241D1DC3}" srcOrd="0" destOrd="0" presId="urn:microsoft.com/office/officeart/2005/8/layout/process2"/>
    <dgm:cxn modelId="{62E0B820-A28A-4DDA-9AA7-C3A61A549DE0}" type="presOf" srcId="{BF952696-8547-4B73-9B8C-12632A06C167}" destId="{0EFF0831-DAAD-4A2B-9617-8A274ABB2044}" srcOrd="0" destOrd="0" presId="urn:microsoft.com/office/officeart/2005/8/layout/process2"/>
    <dgm:cxn modelId="{CFD0B56C-E6D2-4249-81F2-71394F1C741E}" type="presOf" srcId="{EDABF012-AC97-42A6-853E-1A9080CF5155}" destId="{B5A9B518-05B4-4223-BBB1-59A9DF5D366C}" srcOrd="1" destOrd="0" presId="urn:microsoft.com/office/officeart/2005/8/layout/process2"/>
    <dgm:cxn modelId="{E84ED2F2-F9E1-4A46-8F8C-AC5EF2816A78}" srcId="{E27F1062-C106-4601-8ED6-4449CC910D42}" destId="{243379E6-1436-426C-8288-5256CA4432A7}" srcOrd="2" destOrd="0" parTransId="{329A8E67-EE26-4598-B175-0A44E84ED605}" sibTransId="{2386B725-FCCA-4CE0-B49D-A27686104B92}"/>
    <dgm:cxn modelId="{EA7DE516-81AB-4428-891A-7934196598EE}" type="presOf" srcId="{866E489B-7FB6-49D2-A9C0-6F8191A14A9E}" destId="{00228F3E-C91E-4EB5-A863-97AA6468E2DA}" srcOrd="0" destOrd="0" presId="urn:microsoft.com/office/officeart/2005/8/layout/process2"/>
    <dgm:cxn modelId="{91CDD9E8-433C-4DA6-97D7-65812AE9EE42}" type="presParOf" srcId="{10F9F2CA-C672-4E57-9915-9388A48F9E55}" destId="{00228F3E-C91E-4EB5-A863-97AA6468E2DA}" srcOrd="0" destOrd="0" presId="urn:microsoft.com/office/officeart/2005/8/layout/process2"/>
    <dgm:cxn modelId="{2850D238-3DA4-4AB0-9FD6-B1196A118032}" type="presParOf" srcId="{10F9F2CA-C672-4E57-9915-9388A48F9E55}" destId="{0EFF0831-DAAD-4A2B-9617-8A274ABB2044}" srcOrd="1" destOrd="0" presId="urn:microsoft.com/office/officeart/2005/8/layout/process2"/>
    <dgm:cxn modelId="{99EF5976-0AFC-4335-9C0F-43C57F52F5EF}" type="presParOf" srcId="{0EFF0831-DAAD-4A2B-9617-8A274ABB2044}" destId="{76967E73-0B2B-448D-9C61-1639F33C220F}" srcOrd="0" destOrd="0" presId="urn:microsoft.com/office/officeart/2005/8/layout/process2"/>
    <dgm:cxn modelId="{7F4DB9A8-2EE7-482C-A76B-F4F05A95EFA0}" type="presParOf" srcId="{10F9F2CA-C672-4E57-9915-9388A48F9E55}" destId="{936D0CE8-5BB8-4355-94EC-78FBBCE01C56}" srcOrd="2" destOrd="0" presId="urn:microsoft.com/office/officeart/2005/8/layout/process2"/>
    <dgm:cxn modelId="{0525A3B2-F0D2-41D5-B069-8BA47FF160F8}" type="presParOf" srcId="{10F9F2CA-C672-4E57-9915-9388A48F9E55}" destId="{A10C5FFC-958D-434F-8A30-EF1D38B64D7C}" srcOrd="3" destOrd="0" presId="urn:microsoft.com/office/officeart/2005/8/layout/process2"/>
    <dgm:cxn modelId="{98986D38-756C-4DDC-A307-E584C6EA2EE9}" type="presParOf" srcId="{A10C5FFC-958D-434F-8A30-EF1D38B64D7C}" destId="{B5A9B518-05B4-4223-BBB1-59A9DF5D366C}" srcOrd="0" destOrd="0" presId="urn:microsoft.com/office/officeart/2005/8/layout/process2"/>
    <dgm:cxn modelId="{66D30B02-A437-4F51-AA31-1906AF4CDE43}" type="presParOf" srcId="{10F9F2CA-C672-4E57-9915-9388A48F9E55}" destId="{2A92151C-8652-4E03-B777-A430241D1DC3}" srcOrd="4" destOrd="0" presId="urn:microsoft.com/office/officeart/2005/8/layout/process2"/>
    <dgm:cxn modelId="{3CEB7141-9725-4850-9B58-9C499BF2374B}" type="presParOf" srcId="{10F9F2CA-C672-4E57-9915-9388A48F9E55}" destId="{69879018-2FBF-4222-8400-DEABBEB94649}" srcOrd="5" destOrd="0" presId="urn:microsoft.com/office/officeart/2005/8/layout/process2"/>
    <dgm:cxn modelId="{5E09613B-4CDF-44EF-A660-DB83BF419FEF}" type="presParOf" srcId="{69879018-2FBF-4222-8400-DEABBEB94649}" destId="{ECFCFA38-9C28-448E-BA5A-3EAE788FCAF8}" srcOrd="0" destOrd="0" presId="urn:microsoft.com/office/officeart/2005/8/layout/process2"/>
    <dgm:cxn modelId="{1F084566-5826-48CF-B554-C34803476AFF}" type="presParOf" srcId="{10F9F2CA-C672-4E57-9915-9388A48F9E55}" destId="{BAD9EF74-0054-4F16-9E7C-336DF83764F4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7F4BAD-0F01-4560-9DE1-A3AB7FB1FB2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922BB7-763F-4924-B575-F1EF1B11C5CE}">
      <dgm:prSet phldrT="[Текст]" phldr="0" custT="1"/>
      <dgm:spPr/>
      <dgm:t>
        <a:bodyPr/>
        <a:lstStyle/>
        <a:p>
          <a:r>
            <a: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5 период. Возрождение </a:t>
          </a:r>
          <a:r>
            <a:rPr lang="ru-RU" sz="1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психолого-педагогических классов </a:t>
          </a:r>
          <a:r>
            <a: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в XXI-м в.</a:t>
          </a:r>
          <a:endParaRPr lang="ru-RU" sz="1400" dirty="0"/>
        </a:p>
      </dgm:t>
    </dgm:pt>
    <dgm:pt modelId="{116DE056-F8E3-4212-84ED-C8963573D20E}" type="parTrans" cxnId="{E3C42A00-77AA-4B2B-8D67-046816099F4A}">
      <dgm:prSet/>
      <dgm:spPr/>
      <dgm:t>
        <a:bodyPr/>
        <a:lstStyle/>
        <a:p>
          <a:endParaRPr lang="ru-RU"/>
        </a:p>
      </dgm:t>
    </dgm:pt>
    <dgm:pt modelId="{D0C7544E-0941-459A-B4D9-863B988F5204}" type="sibTrans" cxnId="{E3C42A00-77AA-4B2B-8D67-046816099F4A}">
      <dgm:prSet/>
      <dgm:spPr/>
      <dgm:t>
        <a:bodyPr/>
        <a:lstStyle/>
        <a:p>
          <a:endParaRPr lang="ru-RU"/>
        </a:p>
      </dgm:t>
    </dgm:pt>
    <dgm:pt modelId="{91AF893C-5EAF-4DA3-9A97-715980C6F25F}">
      <dgm:prSet phldrT="[Текст]" phldr="0" custT="1"/>
      <dgm:spPr/>
      <dgm:t>
        <a:bodyPr/>
        <a:lstStyle/>
        <a:p>
          <a:r>
            <a: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Проблема ранней ориентации школьников на педагогическую профессию стоит на одном из первых мест в системе непрерывного педагогического образования</a:t>
          </a:r>
          <a:endParaRPr lang="ru-RU" sz="1200" dirty="0"/>
        </a:p>
      </dgm:t>
    </dgm:pt>
    <dgm:pt modelId="{0E35C176-CAE3-41E8-A035-9D51C0A72AB2}" type="parTrans" cxnId="{F06BEEDF-F77F-472E-84B1-F7A8CD48AA5C}">
      <dgm:prSet/>
      <dgm:spPr/>
      <dgm:t>
        <a:bodyPr/>
        <a:lstStyle/>
        <a:p>
          <a:endParaRPr lang="ru-RU"/>
        </a:p>
      </dgm:t>
    </dgm:pt>
    <dgm:pt modelId="{398CA208-39CC-4EEE-9B1A-A9E1A6EE7D95}" type="sibTrans" cxnId="{F06BEEDF-F77F-472E-84B1-F7A8CD48AA5C}">
      <dgm:prSet/>
      <dgm:spPr/>
      <dgm:t>
        <a:bodyPr/>
        <a:lstStyle/>
        <a:p>
          <a:endParaRPr lang="ru-RU"/>
        </a:p>
      </dgm:t>
    </dgm:pt>
    <dgm:pt modelId="{020B67C8-58D3-1647-BFEA-92DCA091B84B}">
      <dgm:prSet phldrT="[Текст]" phldr="0" custT="1"/>
      <dgm:spPr/>
      <dgm:t>
        <a:bodyPr/>
        <a:lstStyle/>
        <a:p>
          <a:r>
            <a: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Необходимость наполнить традиционную форму работы по подготовке педагогических кадров </a:t>
          </a:r>
          <a:r>
            <a:rPr lang="ru-RU" sz="1100" i="1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инновационным</a:t>
          </a:r>
          <a:r>
            <a: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содержанием и сделать его привлекательным и престижным профилем для учащихся подростковых классов и их родителей</a:t>
          </a:r>
          <a:endParaRPr lang="ru-RU" sz="1100" dirty="0"/>
        </a:p>
      </dgm:t>
    </dgm:pt>
    <dgm:pt modelId="{45A88521-08B3-904B-B796-45E15D79C0C9}" type="parTrans" cxnId="{4033FB5E-8810-C944-A781-98FA266C61AD}">
      <dgm:prSet/>
      <dgm:spPr/>
      <dgm:t>
        <a:bodyPr/>
        <a:lstStyle/>
        <a:p>
          <a:endParaRPr lang="ru-RU"/>
        </a:p>
      </dgm:t>
    </dgm:pt>
    <dgm:pt modelId="{3BB7F52D-9D50-3C40-AFC7-3205C5087EA1}" type="sibTrans" cxnId="{4033FB5E-8810-C944-A781-98FA266C61AD}">
      <dgm:prSet/>
      <dgm:spPr/>
      <dgm:t>
        <a:bodyPr/>
        <a:lstStyle/>
        <a:p>
          <a:endParaRPr lang="ru-RU"/>
        </a:p>
      </dgm:t>
    </dgm:pt>
    <dgm:pt modelId="{B178FF7C-C3D1-6D41-8647-09BAE10AA2A1}">
      <dgm:prSet phldrT="[Текст]" phldr="0" custT="1"/>
      <dgm:spPr/>
      <dgm:t>
        <a:bodyPr/>
        <a:lstStyle/>
        <a:p>
          <a:r>
            <a:rPr lang="ru-RU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Национальный проект «Образование».</a:t>
          </a:r>
          <a:r>
            <a: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В продолжение реализации программы модернизации педагогического образования в 2018-2020 гг. определено </a:t>
          </a:r>
          <a:r>
            <a:rPr lang="ru-RU" sz="1200" i="1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стратегическое направление</a:t>
          </a:r>
          <a:r>
            <a: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: формирование единого пространства педагогического образования. </a:t>
          </a:r>
          <a:endParaRPr lang="ru-RU" sz="1200" dirty="0"/>
        </a:p>
      </dgm:t>
    </dgm:pt>
    <dgm:pt modelId="{D5AFB636-26C5-784D-B671-E658DE66F678}" type="parTrans" cxnId="{EFC35CEA-8DD0-094E-80C8-D4AE7478862D}">
      <dgm:prSet/>
      <dgm:spPr/>
      <dgm:t>
        <a:bodyPr/>
        <a:lstStyle/>
        <a:p>
          <a:endParaRPr lang="ru-RU"/>
        </a:p>
      </dgm:t>
    </dgm:pt>
    <dgm:pt modelId="{89F27581-5289-2447-BE2C-F589155FD437}" type="sibTrans" cxnId="{EFC35CEA-8DD0-094E-80C8-D4AE7478862D}">
      <dgm:prSet/>
      <dgm:spPr/>
      <dgm:t>
        <a:bodyPr/>
        <a:lstStyle/>
        <a:p>
          <a:endParaRPr lang="ru-RU"/>
        </a:p>
      </dgm:t>
    </dgm:pt>
    <dgm:pt modelId="{3BB0E5E4-0BA4-4106-BC62-8F3F42AE8319}" type="pres">
      <dgm:prSet presAssocID="{167F4BAD-0F01-4560-9DE1-A3AB7FB1FB2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41D3B87-E80E-43A1-82D6-16F7F84F62AA}" type="pres">
      <dgm:prSet presAssocID="{6F922BB7-763F-4924-B575-F1EF1B11C5CE}" presName="horFlow" presStyleCnt="0"/>
      <dgm:spPr/>
    </dgm:pt>
    <dgm:pt modelId="{3AC9F060-8F34-475F-BE5D-1096B3470012}" type="pres">
      <dgm:prSet presAssocID="{6F922BB7-763F-4924-B575-F1EF1B11C5CE}" presName="bigChev" presStyleLbl="node1" presStyleIdx="0" presStyleCnt="1" custScaleX="95609" custScaleY="123200" custLinFactY="100000" custLinFactNeighborX="44677" custLinFactNeighborY="107982"/>
      <dgm:spPr/>
      <dgm:t>
        <a:bodyPr/>
        <a:lstStyle/>
        <a:p>
          <a:endParaRPr lang="ru-RU"/>
        </a:p>
      </dgm:t>
    </dgm:pt>
    <dgm:pt modelId="{946FE2B1-2DF3-9E40-A50F-AC788D1B332D}" type="pres">
      <dgm:prSet presAssocID="{0E35C176-CAE3-41E8-A035-9D51C0A72AB2}" presName="parTrans" presStyleCnt="0"/>
      <dgm:spPr/>
    </dgm:pt>
    <dgm:pt modelId="{8AAE6D4D-4FA6-425B-A665-EDDAAC14AEE4}" type="pres">
      <dgm:prSet presAssocID="{91AF893C-5EAF-4DA3-9A97-715980C6F25F}" presName="node" presStyleLbl="alignAccFollowNode1" presStyleIdx="0" presStyleCnt="3" custScaleX="110300" custScaleY="165466" custLinFactY="100000" custLinFactNeighborX="-6745" custLinFactNeighborY="153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C1128C-8C55-0C4E-AC72-4C9550D85401}" type="pres">
      <dgm:prSet presAssocID="{398CA208-39CC-4EEE-9B1A-A9E1A6EE7D95}" presName="sibTrans" presStyleCnt="0"/>
      <dgm:spPr/>
    </dgm:pt>
    <dgm:pt modelId="{05DD0FEC-D44B-8948-89D5-C7307A438E97}" type="pres">
      <dgm:prSet presAssocID="{020B67C8-58D3-1647-BFEA-92DCA091B84B}" presName="node" presStyleLbl="alignAccFollowNode1" presStyleIdx="1" presStyleCnt="3" custScaleX="124465" custScaleY="170153" custLinFactY="100000" custLinFactNeighborX="-77678" custLinFactNeighborY="154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50548-3C7F-9E46-A017-5DA6CD674E4E}" type="pres">
      <dgm:prSet presAssocID="{3BB7F52D-9D50-3C40-AFC7-3205C5087EA1}" presName="sibTrans" presStyleCnt="0"/>
      <dgm:spPr/>
    </dgm:pt>
    <dgm:pt modelId="{9EF54E08-C16F-0F42-A5FB-DC660A44DD09}" type="pres">
      <dgm:prSet presAssocID="{B178FF7C-C3D1-6D41-8647-09BAE10AA2A1}" presName="node" presStyleLbl="alignAccFollowNode1" presStyleIdx="2" presStyleCnt="3" custScaleX="137469" custScaleY="171730" custLinFactX="-1343" custLinFactY="100000" custLinFactNeighborX="-100000" custLinFactNeighborY="1482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6DD7BF-FEDD-A742-865F-796538866CF6}" type="presOf" srcId="{B178FF7C-C3D1-6D41-8647-09BAE10AA2A1}" destId="{9EF54E08-C16F-0F42-A5FB-DC660A44DD09}" srcOrd="0" destOrd="0" presId="urn:microsoft.com/office/officeart/2005/8/layout/lProcess3"/>
    <dgm:cxn modelId="{4033FB5E-8810-C944-A781-98FA266C61AD}" srcId="{6F922BB7-763F-4924-B575-F1EF1B11C5CE}" destId="{020B67C8-58D3-1647-BFEA-92DCA091B84B}" srcOrd="1" destOrd="0" parTransId="{45A88521-08B3-904B-B796-45E15D79C0C9}" sibTransId="{3BB7F52D-9D50-3C40-AFC7-3205C5087EA1}"/>
    <dgm:cxn modelId="{EFC35CEA-8DD0-094E-80C8-D4AE7478862D}" srcId="{6F922BB7-763F-4924-B575-F1EF1B11C5CE}" destId="{B178FF7C-C3D1-6D41-8647-09BAE10AA2A1}" srcOrd="2" destOrd="0" parTransId="{D5AFB636-26C5-784D-B671-E658DE66F678}" sibTransId="{89F27581-5289-2447-BE2C-F589155FD437}"/>
    <dgm:cxn modelId="{E3C42A00-77AA-4B2B-8D67-046816099F4A}" srcId="{167F4BAD-0F01-4560-9DE1-A3AB7FB1FB26}" destId="{6F922BB7-763F-4924-B575-F1EF1B11C5CE}" srcOrd="0" destOrd="0" parTransId="{116DE056-F8E3-4212-84ED-C8963573D20E}" sibTransId="{D0C7544E-0941-459A-B4D9-863B988F5204}"/>
    <dgm:cxn modelId="{28B69F60-2C7A-2840-B138-00CA104B28A3}" type="presOf" srcId="{020B67C8-58D3-1647-BFEA-92DCA091B84B}" destId="{05DD0FEC-D44B-8948-89D5-C7307A438E97}" srcOrd="0" destOrd="0" presId="urn:microsoft.com/office/officeart/2005/8/layout/lProcess3"/>
    <dgm:cxn modelId="{6610843B-22C9-0E48-B9A1-89EE06702501}" type="presOf" srcId="{6F922BB7-763F-4924-B575-F1EF1B11C5CE}" destId="{3AC9F060-8F34-475F-BE5D-1096B3470012}" srcOrd="0" destOrd="0" presId="urn:microsoft.com/office/officeart/2005/8/layout/lProcess3"/>
    <dgm:cxn modelId="{F06BEEDF-F77F-472E-84B1-F7A8CD48AA5C}" srcId="{6F922BB7-763F-4924-B575-F1EF1B11C5CE}" destId="{91AF893C-5EAF-4DA3-9A97-715980C6F25F}" srcOrd="0" destOrd="0" parTransId="{0E35C176-CAE3-41E8-A035-9D51C0A72AB2}" sibTransId="{398CA208-39CC-4EEE-9B1A-A9E1A6EE7D95}"/>
    <dgm:cxn modelId="{2888C27B-6B7D-324E-B8B2-2F73F5F4F981}" type="presOf" srcId="{91AF893C-5EAF-4DA3-9A97-715980C6F25F}" destId="{8AAE6D4D-4FA6-425B-A665-EDDAAC14AEE4}" srcOrd="0" destOrd="0" presId="urn:microsoft.com/office/officeart/2005/8/layout/lProcess3"/>
    <dgm:cxn modelId="{A47BF365-0408-4EF7-B97D-276E2781D422}" type="presOf" srcId="{167F4BAD-0F01-4560-9DE1-A3AB7FB1FB26}" destId="{3BB0E5E4-0BA4-4106-BC62-8F3F42AE8319}" srcOrd="0" destOrd="0" presId="urn:microsoft.com/office/officeart/2005/8/layout/lProcess3"/>
    <dgm:cxn modelId="{13E74F37-BFFE-B046-85BD-BE9EFBEE858B}" type="presParOf" srcId="{3BB0E5E4-0BA4-4106-BC62-8F3F42AE8319}" destId="{D41D3B87-E80E-43A1-82D6-16F7F84F62AA}" srcOrd="0" destOrd="0" presId="urn:microsoft.com/office/officeart/2005/8/layout/lProcess3"/>
    <dgm:cxn modelId="{2C66BB7D-6991-4E44-8595-9121471619A2}" type="presParOf" srcId="{D41D3B87-E80E-43A1-82D6-16F7F84F62AA}" destId="{3AC9F060-8F34-475F-BE5D-1096B3470012}" srcOrd="0" destOrd="0" presId="urn:microsoft.com/office/officeart/2005/8/layout/lProcess3"/>
    <dgm:cxn modelId="{135C458A-6B71-264A-8F2A-942D82B18342}" type="presParOf" srcId="{D41D3B87-E80E-43A1-82D6-16F7F84F62AA}" destId="{946FE2B1-2DF3-9E40-A50F-AC788D1B332D}" srcOrd="1" destOrd="0" presId="urn:microsoft.com/office/officeart/2005/8/layout/lProcess3"/>
    <dgm:cxn modelId="{8C20E53F-09EE-5E4E-96F9-7E8184A31A30}" type="presParOf" srcId="{D41D3B87-E80E-43A1-82D6-16F7F84F62AA}" destId="{8AAE6D4D-4FA6-425B-A665-EDDAAC14AEE4}" srcOrd="2" destOrd="0" presId="urn:microsoft.com/office/officeart/2005/8/layout/lProcess3"/>
    <dgm:cxn modelId="{796DA72B-DB84-1141-88C6-2D7C9CE7096F}" type="presParOf" srcId="{D41D3B87-E80E-43A1-82D6-16F7F84F62AA}" destId="{62C1128C-8C55-0C4E-AC72-4C9550D85401}" srcOrd="3" destOrd="0" presId="urn:microsoft.com/office/officeart/2005/8/layout/lProcess3"/>
    <dgm:cxn modelId="{CCAEBC8B-F801-E245-BAB1-ED108C3C07C7}" type="presParOf" srcId="{D41D3B87-E80E-43A1-82D6-16F7F84F62AA}" destId="{05DD0FEC-D44B-8948-89D5-C7307A438E97}" srcOrd="4" destOrd="0" presId="urn:microsoft.com/office/officeart/2005/8/layout/lProcess3"/>
    <dgm:cxn modelId="{525AC57E-EBDD-C34C-AF23-EBE8F86896B5}" type="presParOf" srcId="{D41D3B87-E80E-43A1-82D6-16F7F84F62AA}" destId="{00C50548-3C7F-9E46-A017-5DA6CD674E4E}" srcOrd="5" destOrd="0" presId="urn:microsoft.com/office/officeart/2005/8/layout/lProcess3"/>
    <dgm:cxn modelId="{78E595E0-971F-AB42-BA37-3A0ACAB5D6B1}" type="presParOf" srcId="{D41D3B87-E80E-43A1-82D6-16F7F84F62AA}" destId="{9EF54E08-C16F-0F42-A5FB-DC660A44DD09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80B504-BC40-477A-88F1-2F0017CB7D3A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6CC0F0-C79C-4A4C-9419-48046491F474}">
      <dgm:prSet phldrT="[Текст]" phldr="0"/>
      <dgm:spPr/>
      <dgm:t>
        <a:bodyPr/>
        <a:lstStyle/>
        <a:p>
          <a:r>
            <a:rPr lang="ru-RU" sz="18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Целью</a:t>
          </a:r>
          <a:r>
            <a: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 Концепции является совершенствование системы подготовки педагогических кадров в Российской Федерации </a:t>
          </a:r>
          <a:endParaRPr lang="ru-RU" dirty="0"/>
        </a:p>
      </dgm:t>
    </dgm:pt>
    <dgm:pt modelId="{404E62E9-6ABE-4210-89A1-8AA3B4F7840E}" type="parTrans" cxnId="{10FCCA09-CA60-4BC2-9D41-BD363464941D}">
      <dgm:prSet/>
      <dgm:spPr/>
      <dgm:t>
        <a:bodyPr/>
        <a:lstStyle/>
        <a:p>
          <a:endParaRPr lang="ru-RU"/>
        </a:p>
      </dgm:t>
    </dgm:pt>
    <dgm:pt modelId="{58989B47-E9AD-4903-851C-1583B4BEC4AF}" type="sibTrans" cxnId="{10FCCA09-CA60-4BC2-9D41-BD363464941D}">
      <dgm:prSet/>
      <dgm:spPr/>
      <dgm:t>
        <a:bodyPr/>
        <a:lstStyle/>
        <a:p>
          <a:endParaRPr lang="ru-RU"/>
        </a:p>
      </dgm:t>
    </dgm:pt>
    <dgm:pt modelId="{AA5E1C63-AF11-4F94-81E3-674F463BD57C}">
      <dgm:prSet phldrT="[Текст]" phldr="0"/>
      <dgm:spPr/>
      <dgm:t>
        <a:bodyPr/>
        <a:lstStyle/>
        <a:p>
          <a:pPr marL="0" lvl="0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Концепция основывается на ряде </a:t>
          </a:r>
          <a:r>
            <a:rPr lang="ru-RU" sz="18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принципов</a:t>
          </a:r>
          <a:r>
            <a: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:</a:t>
          </a:r>
          <a:endParaRPr lang="ru-RU" dirty="0">
            <a:effectLst/>
          </a:endParaRPr>
        </a:p>
        <a:p>
          <a:pPr marL="0" lvl="0" defTabSz="800100" rtl="0" fontAlgn="base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понимание роли учителя как ключевой фигуры для обеспечения качества образования;</a:t>
          </a:r>
        </a:p>
        <a:p>
          <a:pPr marL="0" marR="0" lvl="0" indent="0" defTabSz="914400" rtl="0" eaLnBrk="1" fontAlgn="base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непрерывность и преемственность профессионального развития педагогических кадров;</a:t>
          </a:r>
        </a:p>
        <a:p>
          <a:pPr rtl="0" fontAlgn="base"/>
          <a:endParaRPr lang="ru-RU" sz="1800" b="0" i="0" u="none" strike="noStrike" dirty="0">
            <a:solidFill>
              <a:srgbClr val="000000"/>
            </a:solidFill>
            <a:effectLst/>
            <a:latin typeface="Times New Roman" panose="02020603050405020304" pitchFamily="18" charset="0"/>
          </a:endParaRPr>
        </a:p>
      </dgm:t>
    </dgm:pt>
    <dgm:pt modelId="{4F149631-AC78-4027-803C-32FFAB172A7D}" type="parTrans" cxnId="{5D833C37-0653-457F-A4B1-3079BAA30897}">
      <dgm:prSet/>
      <dgm:spPr/>
      <dgm:t>
        <a:bodyPr/>
        <a:lstStyle/>
        <a:p>
          <a:endParaRPr lang="ru-RU"/>
        </a:p>
      </dgm:t>
    </dgm:pt>
    <dgm:pt modelId="{4B1FF30A-4360-4CA3-A53F-BE2913A52514}" type="sibTrans" cxnId="{5D833C37-0653-457F-A4B1-3079BAA30897}">
      <dgm:prSet/>
      <dgm:spPr/>
      <dgm:t>
        <a:bodyPr/>
        <a:lstStyle/>
        <a:p>
          <a:endParaRPr lang="ru-RU"/>
        </a:p>
      </dgm:t>
    </dgm:pt>
    <dgm:pt modelId="{D7448E17-0E80-4DB8-82D7-A01C865EAC0C}">
      <dgm:prSet phldrT="[Текст]" phldr="0"/>
      <dgm:spPr/>
      <dgm:t>
        <a:bodyPr/>
        <a:lstStyle/>
        <a:p>
          <a:pPr rtl="0"/>
          <a:r>
            <a: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Основными </a:t>
          </a:r>
          <a:r>
            <a:rPr lang="ru-RU" sz="18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задачами</a:t>
          </a:r>
          <a:r>
            <a: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 Концепции являются:</a:t>
          </a:r>
        </a:p>
        <a:p>
          <a:pPr rtl="0"/>
          <a:r>
            <a: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внедрение системы мер по выявлению, отбору и сопровождению педагогически одаренной молодежи;</a:t>
          </a:r>
        </a:p>
        <a:p>
          <a:pPr rtl="0"/>
          <a:r>
            <a: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привлечение к обучению по педагогическим направлениям подготовки студентов и специалистов из разных сфер, расширение подготовки по дополнительным педагогическим квалификациям.</a:t>
          </a:r>
          <a:endParaRPr lang="ru-RU" dirty="0">
            <a:effectLst/>
          </a:endParaRPr>
        </a:p>
      </dgm:t>
    </dgm:pt>
    <dgm:pt modelId="{82873BF3-CDEE-4F8E-9FAB-7EFD8BEC2DED}" type="parTrans" cxnId="{0BF5769D-B212-42B4-AE34-F3EA70F65F05}">
      <dgm:prSet/>
      <dgm:spPr/>
      <dgm:t>
        <a:bodyPr/>
        <a:lstStyle/>
        <a:p>
          <a:endParaRPr lang="ru-RU"/>
        </a:p>
      </dgm:t>
    </dgm:pt>
    <dgm:pt modelId="{0AE858E6-1AA6-44C9-A8AE-74F4B6BBF23A}" type="sibTrans" cxnId="{0BF5769D-B212-42B4-AE34-F3EA70F65F05}">
      <dgm:prSet/>
      <dgm:spPr/>
      <dgm:t>
        <a:bodyPr/>
        <a:lstStyle/>
        <a:p>
          <a:endParaRPr lang="ru-RU"/>
        </a:p>
      </dgm:t>
    </dgm:pt>
    <dgm:pt modelId="{B78BF032-7B55-4DA7-96FB-A17929B13BBB}" type="pres">
      <dgm:prSet presAssocID="{7280B504-BC40-477A-88F1-2F0017CB7D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ACE87A-8CFC-4D1F-9802-8E615AC4B3F5}" type="pres">
      <dgm:prSet presAssocID="{E96CC0F0-C79C-4A4C-9419-48046491F47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5FE83-3F62-4CD1-9CC0-CE1F29864E61}" type="pres">
      <dgm:prSet presAssocID="{58989B47-E9AD-4903-851C-1583B4BEC4A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F833B0A-D897-436C-8BB6-B1060D43BA7C}" type="pres">
      <dgm:prSet presAssocID="{58989B47-E9AD-4903-851C-1583B4BEC4AF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BA2D3B1F-3966-42CC-9D49-3DE7F2CEE8BA}" type="pres">
      <dgm:prSet presAssocID="{AA5E1C63-AF11-4F94-81E3-674F463BD57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A5E0B-088E-43BE-B2B4-72B9FAFAA6AF}" type="pres">
      <dgm:prSet presAssocID="{4B1FF30A-4360-4CA3-A53F-BE2913A5251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468B0168-1808-486B-8974-09AD0B07A2CF}" type="pres">
      <dgm:prSet presAssocID="{4B1FF30A-4360-4CA3-A53F-BE2913A5251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D66F5CB6-E62C-4501-A082-280E050E05C3}" type="pres">
      <dgm:prSet presAssocID="{D7448E17-0E80-4DB8-82D7-A01C865EAC0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CA6375-CCF4-47BE-B90F-AAE393056349}" type="presOf" srcId="{58989B47-E9AD-4903-851C-1583B4BEC4AF}" destId="{6FE5FE83-3F62-4CD1-9CC0-CE1F29864E61}" srcOrd="0" destOrd="0" presId="urn:microsoft.com/office/officeart/2005/8/layout/process5"/>
    <dgm:cxn modelId="{D0E96870-D73A-474D-BDD2-F862131AEDF6}" type="presOf" srcId="{7280B504-BC40-477A-88F1-2F0017CB7D3A}" destId="{B78BF032-7B55-4DA7-96FB-A17929B13BBB}" srcOrd="0" destOrd="0" presId="urn:microsoft.com/office/officeart/2005/8/layout/process5"/>
    <dgm:cxn modelId="{6FF25BC8-27D2-4B5F-8254-11A2F3F39969}" type="presOf" srcId="{AA5E1C63-AF11-4F94-81E3-674F463BD57C}" destId="{BA2D3B1F-3966-42CC-9D49-3DE7F2CEE8BA}" srcOrd="0" destOrd="0" presId="urn:microsoft.com/office/officeart/2005/8/layout/process5"/>
    <dgm:cxn modelId="{7A0D3D8A-607A-466C-9C9D-1729051A0371}" type="presOf" srcId="{4B1FF30A-4360-4CA3-A53F-BE2913A52514}" destId="{468B0168-1808-486B-8974-09AD0B07A2CF}" srcOrd="1" destOrd="0" presId="urn:microsoft.com/office/officeart/2005/8/layout/process5"/>
    <dgm:cxn modelId="{1015584D-A743-49A8-A118-B520B31A444F}" type="presOf" srcId="{E96CC0F0-C79C-4A4C-9419-48046491F474}" destId="{13ACE87A-8CFC-4D1F-9802-8E615AC4B3F5}" srcOrd="0" destOrd="0" presId="urn:microsoft.com/office/officeart/2005/8/layout/process5"/>
    <dgm:cxn modelId="{5D833C37-0653-457F-A4B1-3079BAA30897}" srcId="{7280B504-BC40-477A-88F1-2F0017CB7D3A}" destId="{AA5E1C63-AF11-4F94-81E3-674F463BD57C}" srcOrd="1" destOrd="0" parTransId="{4F149631-AC78-4027-803C-32FFAB172A7D}" sibTransId="{4B1FF30A-4360-4CA3-A53F-BE2913A52514}"/>
    <dgm:cxn modelId="{CE6172A4-C3A9-4A56-9B93-6C9F34867E1A}" type="presOf" srcId="{58989B47-E9AD-4903-851C-1583B4BEC4AF}" destId="{4F833B0A-D897-436C-8BB6-B1060D43BA7C}" srcOrd="1" destOrd="0" presId="urn:microsoft.com/office/officeart/2005/8/layout/process5"/>
    <dgm:cxn modelId="{3801AFF4-31F8-40CC-A3EB-1587E774F899}" type="presOf" srcId="{4B1FF30A-4360-4CA3-A53F-BE2913A52514}" destId="{494A5E0B-088E-43BE-B2B4-72B9FAFAA6AF}" srcOrd="0" destOrd="0" presId="urn:microsoft.com/office/officeart/2005/8/layout/process5"/>
    <dgm:cxn modelId="{10FCCA09-CA60-4BC2-9D41-BD363464941D}" srcId="{7280B504-BC40-477A-88F1-2F0017CB7D3A}" destId="{E96CC0F0-C79C-4A4C-9419-48046491F474}" srcOrd="0" destOrd="0" parTransId="{404E62E9-6ABE-4210-89A1-8AA3B4F7840E}" sibTransId="{58989B47-E9AD-4903-851C-1583B4BEC4AF}"/>
    <dgm:cxn modelId="{8141EB08-DDF4-432A-986C-7BA349FA5B29}" type="presOf" srcId="{D7448E17-0E80-4DB8-82D7-A01C865EAC0C}" destId="{D66F5CB6-E62C-4501-A082-280E050E05C3}" srcOrd="0" destOrd="0" presId="urn:microsoft.com/office/officeart/2005/8/layout/process5"/>
    <dgm:cxn modelId="{0BF5769D-B212-42B4-AE34-F3EA70F65F05}" srcId="{7280B504-BC40-477A-88F1-2F0017CB7D3A}" destId="{D7448E17-0E80-4DB8-82D7-A01C865EAC0C}" srcOrd="2" destOrd="0" parTransId="{82873BF3-CDEE-4F8E-9FAB-7EFD8BEC2DED}" sibTransId="{0AE858E6-1AA6-44C9-A8AE-74F4B6BBF23A}"/>
    <dgm:cxn modelId="{F6BE0949-5421-49B4-B811-1862E1B008EF}" type="presParOf" srcId="{B78BF032-7B55-4DA7-96FB-A17929B13BBB}" destId="{13ACE87A-8CFC-4D1F-9802-8E615AC4B3F5}" srcOrd="0" destOrd="0" presId="urn:microsoft.com/office/officeart/2005/8/layout/process5"/>
    <dgm:cxn modelId="{161FD101-5C3E-4ED7-9827-1D806C4D4B8A}" type="presParOf" srcId="{B78BF032-7B55-4DA7-96FB-A17929B13BBB}" destId="{6FE5FE83-3F62-4CD1-9CC0-CE1F29864E61}" srcOrd="1" destOrd="0" presId="urn:microsoft.com/office/officeart/2005/8/layout/process5"/>
    <dgm:cxn modelId="{091F51CF-6405-4339-BFEC-5DCAD2D1A606}" type="presParOf" srcId="{6FE5FE83-3F62-4CD1-9CC0-CE1F29864E61}" destId="{4F833B0A-D897-436C-8BB6-B1060D43BA7C}" srcOrd="0" destOrd="0" presId="urn:microsoft.com/office/officeart/2005/8/layout/process5"/>
    <dgm:cxn modelId="{1F2987E7-D495-4A51-90DD-5837680DE3FA}" type="presParOf" srcId="{B78BF032-7B55-4DA7-96FB-A17929B13BBB}" destId="{BA2D3B1F-3966-42CC-9D49-3DE7F2CEE8BA}" srcOrd="2" destOrd="0" presId="urn:microsoft.com/office/officeart/2005/8/layout/process5"/>
    <dgm:cxn modelId="{B2803AF2-2056-44D2-ACAE-F1E7DDE229E1}" type="presParOf" srcId="{B78BF032-7B55-4DA7-96FB-A17929B13BBB}" destId="{494A5E0B-088E-43BE-B2B4-72B9FAFAA6AF}" srcOrd="3" destOrd="0" presId="urn:microsoft.com/office/officeart/2005/8/layout/process5"/>
    <dgm:cxn modelId="{A8F05262-4E58-4BF6-9754-3EF0B19923B6}" type="presParOf" srcId="{494A5E0B-088E-43BE-B2B4-72B9FAFAA6AF}" destId="{468B0168-1808-486B-8974-09AD0B07A2CF}" srcOrd="0" destOrd="0" presId="urn:microsoft.com/office/officeart/2005/8/layout/process5"/>
    <dgm:cxn modelId="{E7B8EF5A-FF0A-43B6-AE62-37A42EB22ABC}" type="presParOf" srcId="{B78BF032-7B55-4DA7-96FB-A17929B13BBB}" destId="{D66F5CB6-E62C-4501-A082-280E050E05C3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6F385E-676B-4978-A6AD-232AAE584338}" type="doc">
      <dgm:prSet loTypeId="urn:microsoft.com/office/officeart/2005/8/layout/hierarchy4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5CA97A-2BBB-4C5D-8EA9-65FA0B151FFC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/>
            <a:t>Федеральный закон от 29.12.2012 № 273-ФЗ "Об образовании в Российской Федерации" </a:t>
          </a:r>
        </a:p>
        <a:p>
          <a:pPr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3699A252-785F-4727-9E35-9A862E4DAD1C}" type="parTrans" cxnId="{1A345B0B-337E-4213-9AC2-6B41A56ADE35}">
      <dgm:prSet/>
      <dgm:spPr/>
      <dgm:t>
        <a:bodyPr/>
        <a:lstStyle/>
        <a:p>
          <a:endParaRPr lang="ru-RU" sz="1600"/>
        </a:p>
      </dgm:t>
    </dgm:pt>
    <dgm:pt modelId="{61D3E9F4-A7C0-4B2B-B959-0E3E633828C1}" type="sibTrans" cxnId="{1A345B0B-337E-4213-9AC2-6B41A56ADE35}">
      <dgm:prSet/>
      <dgm:spPr/>
      <dgm:t>
        <a:bodyPr/>
        <a:lstStyle/>
        <a:p>
          <a:endParaRPr lang="ru-RU" sz="1600"/>
        </a:p>
      </dgm:t>
    </dgm:pt>
    <dgm:pt modelId="{3A6131FD-EE66-4157-87DA-C6BA0F818581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/>
            <a:t>Концепция профильных психолого-педагогических классов (Министерство просвещения Российской Федерации, ФГА ОУ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Федерации», 2021)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F278AA39-5E5E-49D8-B0C2-B6795A10B6B1}" type="parTrans" cxnId="{9586988F-E4AA-43C7-B896-B744D6C1BF1A}">
      <dgm:prSet/>
      <dgm:spPr/>
      <dgm:t>
        <a:bodyPr/>
        <a:lstStyle/>
        <a:p>
          <a:endParaRPr lang="ru-RU" sz="1600"/>
        </a:p>
      </dgm:t>
    </dgm:pt>
    <dgm:pt modelId="{E3C49D73-955A-4BCF-BEF1-5FA260F4400A}" type="sibTrans" cxnId="{9586988F-E4AA-43C7-B896-B744D6C1BF1A}">
      <dgm:prSet/>
      <dgm:spPr/>
      <dgm:t>
        <a:bodyPr/>
        <a:lstStyle/>
        <a:p>
          <a:endParaRPr lang="ru-RU" sz="1600"/>
        </a:p>
      </dgm:t>
    </dgm:pt>
    <dgm:pt modelId="{A725EB24-00F6-486C-9343-E056C3A9214E}">
      <dgm:prSet phldrT="[Текст]" custT="1"/>
      <dgm:spPr>
        <a:solidFill>
          <a:srgbClr val="5592C7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/>
            <a:t>Методические рекомендации для общеобразовательных организаций по открытию классов «Психолого-педагогической направленности» в рамках различных профилей при реализации образовательных программ среднего общего образования (письмо Министерства просвещения Российской Федерации от 30.03.2021, №ВБ – 51/08)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1FC92F1A-C6B8-4522-BE0E-47959345913E}" type="parTrans" cxnId="{71043724-3260-416D-8951-2DBBD4374E9E}">
      <dgm:prSet/>
      <dgm:spPr/>
      <dgm:t>
        <a:bodyPr/>
        <a:lstStyle/>
        <a:p>
          <a:endParaRPr lang="ru-RU" sz="1600"/>
        </a:p>
      </dgm:t>
    </dgm:pt>
    <dgm:pt modelId="{49927486-F297-43C7-8841-EFEEF455DEE7}" type="sibTrans" cxnId="{71043724-3260-416D-8951-2DBBD4374E9E}">
      <dgm:prSet/>
      <dgm:spPr/>
      <dgm:t>
        <a:bodyPr/>
        <a:lstStyle/>
        <a:p>
          <a:endParaRPr lang="ru-RU" sz="1600"/>
        </a:p>
      </dgm:t>
    </dgm:pt>
    <dgm:pt modelId="{71F2C49D-88C9-497F-8B77-33404381982F}">
      <dgm:prSet custT="1"/>
      <dgm:spPr>
        <a:solidFill>
          <a:srgbClr val="4183AE"/>
        </a:solidFill>
      </dgm:spPr>
      <dgm:t>
        <a:bodyPr/>
        <a:lstStyle/>
        <a:p>
          <a:r>
            <a:rPr lang="ru-RU" sz="1600" dirty="0"/>
            <a:t>Программа                                научно-методического и организационно-информационного сопровождения классов психолого-педагогической направленности образовательных учреждений общего образования                               РГПУ им. А. И. Герцена</a:t>
          </a:r>
        </a:p>
      </dgm:t>
    </dgm:pt>
    <dgm:pt modelId="{BF9FDB4A-FDDC-4DA9-BD53-561B546AAC65}" type="parTrans" cxnId="{787285AA-1727-4409-8EC7-1E345FCED2CD}">
      <dgm:prSet/>
      <dgm:spPr/>
      <dgm:t>
        <a:bodyPr/>
        <a:lstStyle/>
        <a:p>
          <a:endParaRPr lang="ru-RU" sz="1600"/>
        </a:p>
      </dgm:t>
    </dgm:pt>
    <dgm:pt modelId="{EA8CC99C-DEA0-4307-A1CC-BE3EA66168C7}" type="sibTrans" cxnId="{787285AA-1727-4409-8EC7-1E345FCED2CD}">
      <dgm:prSet/>
      <dgm:spPr/>
      <dgm:t>
        <a:bodyPr/>
        <a:lstStyle/>
        <a:p>
          <a:endParaRPr lang="ru-RU" sz="1600"/>
        </a:p>
      </dgm:t>
    </dgm:pt>
    <dgm:pt modelId="{46189F0D-CE2B-448E-A5CD-DBF817365BD8}" type="pres">
      <dgm:prSet presAssocID="{056F385E-676B-4978-A6AD-232AAE58433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769A614-2DDD-4B5A-8358-C038202787F9}" type="pres">
      <dgm:prSet presAssocID="{F35CA97A-2BBB-4C5D-8EA9-65FA0B151FFC}" presName="vertOne" presStyleCnt="0"/>
      <dgm:spPr/>
    </dgm:pt>
    <dgm:pt modelId="{4C51DB34-10E2-4F1D-A3DA-6AB4AAF1E967}" type="pres">
      <dgm:prSet presAssocID="{F35CA97A-2BBB-4C5D-8EA9-65FA0B151FFC}" presName="txOne" presStyleLbl="node0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287DAA-E9CE-4FA2-A3AB-004AFB631D0E}" type="pres">
      <dgm:prSet presAssocID="{F35CA97A-2BBB-4C5D-8EA9-65FA0B151FFC}" presName="horzOne" presStyleCnt="0"/>
      <dgm:spPr/>
    </dgm:pt>
    <dgm:pt modelId="{D0EB796F-6433-499D-93A2-BE028B7135A5}" type="pres">
      <dgm:prSet presAssocID="{61D3E9F4-A7C0-4B2B-B959-0E3E633828C1}" presName="sibSpaceOne" presStyleCnt="0"/>
      <dgm:spPr/>
    </dgm:pt>
    <dgm:pt modelId="{1B709CDE-27AC-4013-8A12-C667A5B3BDFA}" type="pres">
      <dgm:prSet presAssocID="{3A6131FD-EE66-4157-87DA-C6BA0F818581}" presName="vertOne" presStyleCnt="0"/>
      <dgm:spPr/>
    </dgm:pt>
    <dgm:pt modelId="{FF96EB3A-2A2A-41D9-9CE8-23AABF001218}" type="pres">
      <dgm:prSet presAssocID="{3A6131FD-EE66-4157-87DA-C6BA0F818581}" presName="txOne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E20647-1CD7-46DD-9D8C-FD6F4CD842E5}" type="pres">
      <dgm:prSet presAssocID="{3A6131FD-EE66-4157-87DA-C6BA0F818581}" presName="horzOne" presStyleCnt="0"/>
      <dgm:spPr/>
    </dgm:pt>
    <dgm:pt modelId="{8E5005CB-ED22-4F16-BDC5-67DA6A543D03}" type="pres">
      <dgm:prSet presAssocID="{E3C49D73-955A-4BCF-BEF1-5FA260F4400A}" presName="sibSpaceOne" presStyleCnt="0"/>
      <dgm:spPr/>
    </dgm:pt>
    <dgm:pt modelId="{A05264E4-A46F-4AFF-9BA3-69ABFFF91482}" type="pres">
      <dgm:prSet presAssocID="{A725EB24-00F6-486C-9343-E056C3A9214E}" presName="vertOne" presStyleCnt="0"/>
      <dgm:spPr/>
    </dgm:pt>
    <dgm:pt modelId="{D835A033-8830-4FD6-905E-71737A16C9BC}" type="pres">
      <dgm:prSet presAssocID="{A725EB24-00F6-486C-9343-E056C3A9214E}" presName="txOne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FFA13F-FC61-438C-A349-6FC5ED99912A}" type="pres">
      <dgm:prSet presAssocID="{A725EB24-00F6-486C-9343-E056C3A9214E}" presName="horzOne" presStyleCnt="0"/>
      <dgm:spPr/>
    </dgm:pt>
    <dgm:pt modelId="{D0D758E0-7273-43C1-81B7-8215FA640574}" type="pres">
      <dgm:prSet presAssocID="{49927486-F297-43C7-8841-EFEEF455DEE7}" presName="sibSpaceOne" presStyleCnt="0"/>
      <dgm:spPr/>
    </dgm:pt>
    <dgm:pt modelId="{C86446F6-8976-4B24-A857-F35DB2FC2CBE}" type="pres">
      <dgm:prSet presAssocID="{71F2C49D-88C9-497F-8B77-33404381982F}" presName="vertOne" presStyleCnt="0"/>
      <dgm:spPr/>
    </dgm:pt>
    <dgm:pt modelId="{D6883192-540D-4161-8FAC-47874B994851}" type="pres">
      <dgm:prSet presAssocID="{71F2C49D-88C9-497F-8B77-33404381982F}" presName="txOne" presStyleLbl="node0" presStyleIdx="3" presStyleCnt="4" custScaleX="1055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2245CC-BD12-4D30-999B-B6E10CE5CA88}" type="pres">
      <dgm:prSet presAssocID="{71F2C49D-88C9-497F-8B77-33404381982F}" presName="horzOne" presStyleCnt="0"/>
      <dgm:spPr/>
    </dgm:pt>
  </dgm:ptLst>
  <dgm:cxnLst>
    <dgm:cxn modelId="{9586988F-E4AA-43C7-B896-B744D6C1BF1A}" srcId="{056F385E-676B-4978-A6AD-232AAE584338}" destId="{3A6131FD-EE66-4157-87DA-C6BA0F818581}" srcOrd="1" destOrd="0" parTransId="{F278AA39-5E5E-49D8-B0C2-B6795A10B6B1}" sibTransId="{E3C49D73-955A-4BCF-BEF1-5FA260F4400A}"/>
    <dgm:cxn modelId="{C1D79A5A-58C9-4EAC-A4E2-B2063E4C06ED}" type="presOf" srcId="{3A6131FD-EE66-4157-87DA-C6BA0F818581}" destId="{FF96EB3A-2A2A-41D9-9CE8-23AABF001218}" srcOrd="0" destOrd="0" presId="urn:microsoft.com/office/officeart/2005/8/layout/hierarchy4"/>
    <dgm:cxn modelId="{1A345B0B-337E-4213-9AC2-6B41A56ADE35}" srcId="{056F385E-676B-4978-A6AD-232AAE584338}" destId="{F35CA97A-2BBB-4C5D-8EA9-65FA0B151FFC}" srcOrd="0" destOrd="0" parTransId="{3699A252-785F-4727-9E35-9A862E4DAD1C}" sibTransId="{61D3E9F4-A7C0-4B2B-B959-0E3E633828C1}"/>
    <dgm:cxn modelId="{787285AA-1727-4409-8EC7-1E345FCED2CD}" srcId="{056F385E-676B-4978-A6AD-232AAE584338}" destId="{71F2C49D-88C9-497F-8B77-33404381982F}" srcOrd="3" destOrd="0" parTransId="{BF9FDB4A-FDDC-4DA9-BD53-561B546AAC65}" sibTransId="{EA8CC99C-DEA0-4307-A1CC-BE3EA66168C7}"/>
    <dgm:cxn modelId="{E5D73460-ACED-46E5-ACB0-39E17A3437C1}" type="presOf" srcId="{F35CA97A-2BBB-4C5D-8EA9-65FA0B151FFC}" destId="{4C51DB34-10E2-4F1D-A3DA-6AB4AAF1E967}" srcOrd="0" destOrd="0" presId="urn:microsoft.com/office/officeart/2005/8/layout/hierarchy4"/>
    <dgm:cxn modelId="{5209E50D-7E3E-43CD-B633-31E15361E9A2}" type="presOf" srcId="{71F2C49D-88C9-497F-8B77-33404381982F}" destId="{D6883192-540D-4161-8FAC-47874B994851}" srcOrd="0" destOrd="0" presId="urn:microsoft.com/office/officeart/2005/8/layout/hierarchy4"/>
    <dgm:cxn modelId="{5FA8B39E-C4E0-4629-ACAC-487DF1DBB5ED}" type="presOf" srcId="{A725EB24-00F6-486C-9343-E056C3A9214E}" destId="{D835A033-8830-4FD6-905E-71737A16C9BC}" srcOrd="0" destOrd="0" presId="urn:microsoft.com/office/officeart/2005/8/layout/hierarchy4"/>
    <dgm:cxn modelId="{5D9E6B58-6109-4709-B836-0780A22E4509}" type="presOf" srcId="{056F385E-676B-4978-A6AD-232AAE584338}" destId="{46189F0D-CE2B-448E-A5CD-DBF817365BD8}" srcOrd="0" destOrd="0" presId="urn:microsoft.com/office/officeart/2005/8/layout/hierarchy4"/>
    <dgm:cxn modelId="{71043724-3260-416D-8951-2DBBD4374E9E}" srcId="{056F385E-676B-4978-A6AD-232AAE584338}" destId="{A725EB24-00F6-486C-9343-E056C3A9214E}" srcOrd="2" destOrd="0" parTransId="{1FC92F1A-C6B8-4522-BE0E-47959345913E}" sibTransId="{49927486-F297-43C7-8841-EFEEF455DEE7}"/>
    <dgm:cxn modelId="{20B1C15B-40C9-4294-B894-259BDA30DF3F}" type="presParOf" srcId="{46189F0D-CE2B-448E-A5CD-DBF817365BD8}" destId="{A769A614-2DDD-4B5A-8358-C038202787F9}" srcOrd="0" destOrd="0" presId="urn:microsoft.com/office/officeart/2005/8/layout/hierarchy4"/>
    <dgm:cxn modelId="{20DA129F-C46C-4BA7-B4B2-1ABE1A425F5B}" type="presParOf" srcId="{A769A614-2DDD-4B5A-8358-C038202787F9}" destId="{4C51DB34-10E2-4F1D-A3DA-6AB4AAF1E967}" srcOrd="0" destOrd="0" presId="urn:microsoft.com/office/officeart/2005/8/layout/hierarchy4"/>
    <dgm:cxn modelId="{8A5DD28C-00E9-4203-872E-1A4C2FDBDCDD}" type="presParOf" srcId="{A769A614-2DDD-4B5A-8358-C038202787F9}" destId="{14287DAA-E9CE-4FA2-A3AB-004AFB631D0E}" srcOrd="1" destOrd="0" presId="urn:microsoft.com/office/officeart/2005/8/layout/hierarchy4"/>
    <dgm:cxn modelId="{B45D1F0E-07A0-4539-9CBB-FA33AB6B1D2C}" type="presParOf" srcId="{46189F0D-CE2B-448E-A5CD-DBF817365BD8}" destId="{D0EB796F-6433-499D-93A2-BE028B7135A5}" srcOrd="1" destOrd="0" presId="urn:microsoft.com/office/officeart/2005/8/layout/hierarchy4"/>
    <dgm:cxn modelId="{BCA37BCB-4EB8-4D89-AFCB-75CFBCBCA3F7}" type="presParOf" srcId="{46189F0D-CE2B-448E-A5CD-DBF817365BD8}" destId="{1B709CDE-27AC-4013-8A12-C667A5B3BDFA}" srcOrd="2" destOrd="0" presId="urn:microsoft.com/office/officeart/2005/8/layout/hierarchy4"/>
    <dgm:cxn modelId="{DE99F0FE-4C00-4CA4-AA4D-826DAA0B0217}" type="presParOf" srcId="{1B709CDE-27AC-4013-8A12-C667A5B3BDFA}" destId="{FF96EB3A-2A2A-41D9-9CE8-23AABF001218}" srcOrd="0" destOrd="0" presId="urn:microsoft.com/office/officeart/2005/8/layout/hierarchy4"/>
    <dgm:cxn modelId="{714D948D-E3DD-46DA-8568-9AF30181A5EC}" type="presParOf" srcId="{1B709CDE-27AC-4013-8A12-C667A5B3BDFA}" destId="{52E20647-1CD7-46DD-9D8C-FD6F4CD842E5}" srcOrd="1" destOrd="0" presId="urn:microsoft.com/office/officeart/2005/8/layout/hierarchy4"/>
    <dgm:cxn modelId="{9A8360BC-2D8C-43DB-A654-174E635E427C}" type="presParOf" srcId="{46189F0D-CE2B-448E-A5CD-DBF817365BD8}" destId="{8E5005CB-ED22-4F16-BDC5-67DA6A543D03}" srcOrd="3" destOrd="0" presId="urn:microsoft.com/office/officeart/2005/8/layout/hierarchy4"/>
    <dgm:cxn modelId="{7BE11D50-4750-4297-8817-4220659C3D36}" type="presParOf" srcId="{46189F0D-CE2B-448E-A5CD-DBF817365BD8}" destId="{A05264E4-A46F-4AFF-9BA3-69ABFFF91482}" srcOrd="4" destOrd="0" presId="urn:microsoft.com/office/officeart/2005/8/layout/hierarchy4"/>
    <dgm:cxn modelId="{FB4CE85A-5A8D-4CB5-AE93-A7DFAB0B919C}" type="presParOf" srcId="{A05264E4-A46F-4AFF-9BA3-69ABFFF91482}" destId="{D835A033-8830-4FD6-905E-71737A16C9BC}" srcOrd="0" destOrd="0" presId="urn:microsoft.com/office/officeart/2005/8/layout/hierarchy4"/>
    <dgm:cxn modelId="{564144B8-7454-4E31-846A-F80E47198DC6}" type="presParOf" srcId="{A05264E4-A46F-4AFF-9BA3-69ABFFF91482}" destId="{04FFA13F-FC61-438C-A349-6FC5ED99912A}" srcOrd="1" destOrd="0" presId="urn:microsoft.com/office/officeart/2005/8/layout/hierarchy4"/>
    <dgm:cxn modelId="{599F1BBB-8480-4559-9C04-9D09B66357E4}" type="presParOf" srcId="{46189F0D-CE2B-448E-A5CD-DBF817365BD8}" destId="{D0D758E0-7273-43C1-81B7-8215FA640574}" srcOrd="5" destOrd="0" presId="urn:microsoft.com/office/officeart/2005/8/layout/hierarchy4"/>
    <dgm:cxn modelId="{B0B63319-053F-4A09-B2EA-49B0AEF6CCF3}" type="presParOf" srcId="{46189F0D-CE2B-448E-A5CD-DBF817365BD8}" destId="{C86446F6-8976-4B24-A857-F35DB2FC2CBE}" srcOrd="6" destOrd="0" presId="urn:microsoft.com/office/officeart/2005/8/layout/hierarchy4"/>
    <dgm:cxn modelId="{AB3ABCA8-1E6E-4B04-869A-6F4DF9B97989}" type="presParOf" srcId="{C86446F6-8976-4B24-A857-F35DB2FC2CBE}" destId="{D6883192-540D-4161-8FAC-47874B994851}" srcOrd="0" destOrd="0" presId="urn:microsoft.com/office/officeart/2005/8/layout/hierarchy4"/>
    <dgm:cxn modelId="{9BAB4440-D104-4DF8-B8DA-B255D3E2E671}" type="presParOf" srcId="{C86446F6-8976-4B24-A857-F35DB2FC2CBE}" destId="{ED2245CC-BD12-4D30-999B-B6E10CE5CA8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2E5CB0-6042-4766-AEF8-F3D67B3BEEE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7219E9C-2CA2-43A7-A345-392ECCF8A24A}">
      <dgm:prSet phldrT="[Текст]" phldr="0"/>
      <dgm:spPr/>
      <dgm:t>
        <a:bodyPr/>
        <a:lstStyle/>
        <a:p>
          <a:r>
            <a: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Научное, методическое и информационное сопровождение</a:t>
          </a:r>
          <a:endParaRPr lang="ru-RU" dirty="0"/>
        </a:p>
      </dgm:t>
    </dgm:pt>
    <dgm:pt modelId="{78CB4795-F9D4-42BC-BF29-AAE64DE5A84C}" type="parTrans" cxnId="{97817419-6521-4D89-8D6D-1040F0658CCF}">
      <dgm:prSet/>
      <dgm:spPr/>
      <dgm:t>
        <a:bodyPr/>
        <a:lstStyle/>
        <a:p>
          <a:endParaRPr lang="ru-RU"/>
        </a:p>
      </dgm:t>
    </dgm:pt>
    <dgm:pt modelId="{E6D30CC1-6B46-495B-9E53-00EFBB9EC657}" type="sibTrans" cxnId="{97817419-6521-4D89-8D6D-1040F0658CCF}">
      <dgm:prSet/>
      <dgm:spPr/>
      <dgm:t>
        <a:bodyPr/>
        <a:lstStyle/>
        <a:p>
          <a:endParaRPr lang="ru-RU"/>
        </a:p>
      </dgm:t>
    </dgm:pt>
    <dgm:pt modelId="{D013F7A3-F1C6-45DD-960D-57C611C91734}">
      <dgm:prSet phldrT="[Текст]" phldr="0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сетевых программ и проектов (школа, ИРО, педвуз, общественные и иные организации)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143663-DBF3-434F-98D0-82BDE534B8CA}" type="parTrans" cxnId="{485E0B17-7D4D-40C4-93F3-7A1BFCF763E0}">
      <dgm:prSet/>
      <dgm:spPr/>
      <dgm:t>
        <a:bodyPr/>
        <a:lstStyle/>
        <a:p>
          <a:endParaRPr lang="ru-RU"/>
        </a:p>
      </dgm:t>
    </dgm:pt>
    <dgm:pt modelId="{2B215C63-FBD8-419C-86C4-2891537BEF63}" type="sibTrans" cxnId="{485E0B17-7D4D-40C4-93F3-7A1BFCF763E0}">
      <dgm:prSet/>
      <dgm:spPr/>
      <dgm:t>
        <a:bodyPr/>
        <a:lstStyle/>
        <a:p>
          <a:endParaRPr lang="ru-RU"/>
        </a:p>
      </dgm:t>
    </dgm:pt>
    <dgm:pt modelId="{B9282418-7045-43BF-8B11-7E83265F11C5}">
      <dgm:prSet phldrT="[Текст]" phldr="0"/>
      <dgm:spPr/>
      <dgm:t>
        <a:bodyPr/>
        <a:lstStyle/>
        <a:p>
          <a:r>
            <a:rPr lang="ru-RU" sz="1800" b="0" i="0" u="none" strike="noStrike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Групповое и индивидуальное </a:t>
          </a:r>
          <a:r>
            <a: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сопровождение обучающихся</a:t>
          </a:r>
          <a:endParaRPr lang="ru-RU" dirty="0"/>
        </a:p>
      </dgm:t>
    </dgm:pt>
    <dgm:pt modelId="{CAA6A50B-F9D2-4AFF-BC9D-AB1EB1430D99}" type="parTrans" cxnId="{016D9398-445A-4D31-A6F1-09FCCB3F3B0F}">
      <dgm:prSet/>
      <dgm:spPr/>
      <dgm:t>
        <a:bodyPr/>
        <a:lstStyle/>
        <a:p>
          <a:endParaRPr lang="ru-RU"/>
        </a:p>
      </dgm:t>
    </dgm:pt>
    <dgm:pt modelId="{31E115BF-C45E-4CC7-96CF-56937722E557}" type="sibTrans" cxnId="{016D9398-445A-4D31-A6F1-09FCCB3F3B0F}">
      <dgm:prSet/>
      <dgm:spPr/>
      <dgm:t>
        <a:bodyPr/>
        <a:lstStyle/>
        <a:p>
          <a:endParaRPr lang="ru-RU"/>
        </a:p>
      </dgm:t>
    </dgm:pt>
    <dgm:pt modelId="{B1854ADF-81D6-4BF4-9C8C-0B90CFAA7EA5}" type="pres">
      <dgm:prSet presAssocID="{9C2E5CB0-6042-4766-AEF8-F3D67B3BEEE3}" presName="compositeShape" presStyleCnt="0">
        <dgm:presLayoutVars>
          <dgm:chMax val="7"/>
          <dgm:dir/>
          <dgm:resizeHandles val="exact"/>
        </dgm:presLayoutVars>
      </dgm:prSet>
      <dgm:spPr/>
    </dgm:pt>
    <dgm:pt modelId="{8AABB3ED-B007-4C7E-B7D7-824B5B140993}" type="pres">
      <dgm:prSet presAssocID="{57219E9C-2CA2-43A7-A345-392ECCF8A24A}" presName="circ1" presStyleLbl="vennNode1" presStyleIdx="0" presStyleCnt="3"/>
      <dgm:spPr/>
      <dgm:t>
        <a:bodyPr/>
        <a:lstStyle/>
        <a:p>
          <a:endParaRPr lang="ru-RU"/>
        </a:p>
      </dgm:t>
    </dgm:pt>
    <dgm:pt modelId="{DBD1866E-F68F-4CAF-B895-69D8710DE825}" type="pres">
      <dgm:prSet presAssocID="{57219E9C-2CA2-43A7-A345-392ECCF8A24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83C4E-B71A-4FD0-93AF-1D3AE311EB87}" type="pres">
      <dgm:prSet presAssocID="{D013F7A3-F1C6-45DD-960D-57C611C91734}" presName="circ2" presStyleLbl="vennNode1" presStyleIdx="1" presStyleCnt="3" custLinFactNeighborX="13387" custLinFactNeighborY="-4868"/>
      <dgm:spPr/>
      <dgm:t>
        <a:bodyPr/>
        <a:lstStyle/>
        <a:p>
          <a:endParaRPr lang="ru-RU"/>
        </a:p>
      </dgm:t>
    </dgm:pt>
    <dgm:pt modelId="{3F5FC6E4-3AE1-4600-AAB2-FFA2A9322A33}" type="pres">
      <dgm:prSet presAssocID="{D013F7A3-F1C6-45DD-960D-57C611C9173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30BBB2-F41F-4189-B636-AF0768531BC4}" type="pres">
      <dgm:prSet presAssocID="{B9282418-7045-43BF-8B11-7E83265F11C5}" presName="circ3" presStyleLbl="vennNode1" presStyleIdx="2" presStyleCnt="3" custLinFactNeighborX="-8345" custLinFactNeighborY="-7823"/>
      <dgm:spPr/>
      <dgm:t>
        <a:bodyPr/>
        <a:lstStyle/>
        <a:p>
          <a:endParaRPr lang="ru-RU"/>
        </a:p>
      </dgm:t>
    </dgm:pt>
    <dgm:pt modelId="{6143048E-0147-41B2-A5F8-E2E4780DC822}" type="pres">
      <dgm:prSet presAssocID="{B9282418-7045-43BF-8B11-7E83265F11C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0254B7-3DAC-428E-9FCE-1A32CEF2D097}" type="presOf" srcId="{57219E9C-2CA2-43A7-A345-392ECCF8A24A}" destId="{DBD1866E-F68F-4CAF-B895-69D8710DE825}" srcOrd="1" destOrd="0" presId="urn:microsoft.com/office/officeart/2005/8/layout/venn1"/>
    <dgm:cxn modelId="{97817419-6521-4D89-8D6D-1040F0658CCF}" srcId="{9C2E5CB0-6042-4766-AEF8-F3D67B3BEEE3}" destId="{57219E9C-2CA2-43A7-A345-392ECCF8A24A}" srcOrd="0" destOrd="0" parTransId="{78CB4795-F9D4-42BC-BF29-AAE64DE5A84C}" sibTransId="{E6D30CC1-6B46-495B-9E53-00EFBB9EC657}"/>
    <dgm:cxn modelId="{163E6316-CB1C-46BD-9366-EFBD2C224010}" type="presOf" srcId="{D013F7A3-F1C6-45DD-960D-57C611C91734}" destId="{74583C4E-B71A-4FD0-93AF-1D3AE311EB87}" srcOrd="0" destOrd="0" presId="urn:microsoft.com/office/officeart/2005/8/layout/venn1"/>
    <dgm:cxn modelId="{6D3C02AC-06DA-4932-983E-AD23D317E544}" type="presOf" srcId="{D013F7A3-F1C6-45DD-960D-57C611C91734}" destId="{3F5FC6E4-3AE1-4600-AAB2-FFA2A9322A33}" srcOrd="1" destOrd="0" presId="urn:microsoft.com/office/officeart/2005/8/layout/venn1"/>
    <dgm:cxn modelId="{C8E25CA3-C3E8-43AF-B08A-6061496534FF}" type="presOf" srcId="{B9282418-7045-43BF-8B11-7E83265F11C5}" destId="{6143048E-0147-41B2-A5F8-E2E4780DC822}" srcOrd="1" destOrd="0" presId="urn:microsoft.com/office/officeart/2005/8/layout/venn1"/>
    <dgm:cxn modelId="{016D9398-445A-4D31-A6F1-09FCCB3F3B0F}" srcId="{9C2E5CB0-6042-4766-AEF8-F3D67B3BEEE3}" destId="{B9282418-7045-43BF-8B11-7E83265F11C5}" srcOrd="2" destOrd="0" parTransId="{CAA6A50B-F9D2-4AFF-BC9D-AB1EB1430D99}" sibTransId="{31E115BF-C45E-4CC7-96CF-56937722E557}"/>
    <dgm:cxn modelId="{485E0B17-7D4D-40C4-93F3-7A1BFCF763E0}" srcId="{9C2E5CB0-6042-4766-AEF8-F3D67B3BEEE3}" destId="{D013F7A3-F1C6-45DD-960D-57C611C91734}" srcOrd="1" destOrd="0" parTransId="{B6143663-DBF3-434F-98D0-82BDE534B8CA}" sibTransId="{2B215C63-FBD8-419C-86C4-2891537BEF63}"/>
    <dgm:cxn modelId="{EA596B57-CF5C-46C0-AA90-DB424756276B}" type="presOf" srcId="{9C2E5CB0-6042-4766-AEF8-F3D67B3BEEE3}" destId="{B1854ADF-81D6-4BF4-9C8C-0B90CFAA7EA5}" srcOrd="0" destOrd="0" presId="urn:microsoft.com/office/officeart/2005/8/layout/venn1"/>
    <dgm:cxn modelId="{29E6BA40-5C4A-476E-B417-8A69A4C5AE75}" type="presOf" srcId="{57219E9C-2CA2-43A7-A345-392ECCF8A24A}" destId="{8AABB3ED-B007-4C7E-B7D7-824B5B140993}" srcOrd="0" destOrd="0" presId="urn:microsoft.com/office/officeart/2005/8/layout/venn1"/>
    <dgm:cxn modelId="{C888BF9F-1CCB-41C5-AF76-245ED1857485}" type="presOf" srcId="{B9282418-7045-43BF-8B11-7E83265F11C5}" destId="{CB30BBB2-F41F-4189-B636-AF0768531BC4}" srcOrd="0" destOrd="0" presId="urn:microsoft.com/office/officeart/2005/8/layout/venn1"/>
    <dgm:cxn modelId="{DD7D945B-B6A5-4A32-89A0-D75251D4B203}" type="presParOf" srcId="{B1854ADF-81D6-4BF4-9C8C-0B90CFAA7EA5}" destId="{8AABB3ED-B007-4C7E-B7D7-824B5B140993}" srcOrd="0" destOrd="0" presId="urn:microsoft.com/office/officeart/2005/8/layout/venn1"/>
    <dgm:cxn modelId="{39B1FF2C-F920-44DD-9771-BFE00F3E0AFC}" type="presParOf" srcId="{B1854ADF-81D6-4BF4-9C8C-0B90CFAA7EA5}" destId="{DBD1866E-F68F-4CAF-B895-69D8710DE825}" srcOrd="1" destOrd="0" presId="urn:microsoft.com/office/officeart/2005/8/layout/venn1"/>
    <dgm:cxn modelId="{FBA22D18-2D9B-4984-99F6-12A4FE945FE1}" type="presParOf" srcId="{B1854ADF-81D6-4BF4-9C8C-0B90CFAA7EA5}" destId="{74583C4E-B71A-4FD0-93AF-1D3AE311EB87}" srcOrd="2" destOrd="0" presId="urn:microsoft.com/office/officeart/2005/8/layout/venn1"/>
    <dgm:cxn modelId="{C18D1B54-C27B-4B98-8E07-3A9B025E3E8B}" type="presParOf" srcId="{B1854ADF-81D6-4BF4-9C8C-0B90CFAA7EA5}" destId="{3F5FC6E4-3AE1-4600-AAB2-FFA2A9322A33}" srcOrd="3" destOrd="0" presId="urn:microsoft.com/office/officeart/2005/8/layout/venn1"/>
    <dgm:cxn modelId="{44C2F5BE-E4A2-4D53-8C75-D426DB627A6D}" type="presParOf" srcId="{B1854ADF-81D6-4BF4-9C8C-0B90CFAA7EA5}" destId="{CB30BBB2-F41F-4189-B636-AF0768531BC4}" srcOrd="4" destOrd="0" presId="urn:microsoft.com/office/officeart/2005/8/layout/venn1"/>
    <dgm:cxn modelId="{526EE27A-635E-4880-88D9-1B389CEE1563}" type="presParOf" srcId="{B1854ADF-81D6-4BF4-9C8C-0B90CFAA7EA5}" destId="{6143048E-0147-41B2-A5F8-E2E4780DC82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1787D3-1258-414C-A4DC-71E3D50C5A3C}" type="doc">
      <dgm:prSet loTypeId="urn:microsoft.com/office/officeart/2005/8/layout/chart3" loCatId="relationship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5D1C13B4-2406-4BD9-B4AD-76A2C6D2F09A}">
      <dgm:prSet phldrT="[Текст]" custT="1"/>
      <dgm:spPr/>
      <dgm:t>
        <a:bodyPr anchor="t"/>
        <a:lstStyle/>
        <a:p>
          <a:pPr algn="ctr"/>
          <a:r>
            <a:rPr lang="ru-RU" sz="1400" b="1" dirty="0"/>
            <a:t>Олимпиады: Первый успех, Олимпиада по географии, олимпиада по иностранным языкам </a:t>
          </a:r>
        </a:p>
      </dgm:t>
    </dgm:pt>
    <dgm:pt modelId="{3AC26377-A5B4-4AF3-A8B3-492D60DCA0EB}" type="parTrans" cxnId="{4D30A30B-4089-4B25-8DD4-663311B973F9}">
      <dgm:prSet/>
      <dgm:spPr/>
      <dgm:t>
        <a:bodyPr/>
        <a:lstStyle/>
        <a:p>
          <a:pPr algn="ctr"/>
          <a:endParaRPr lang="ru-RU" sz="1400" b="1"/>
        </a:p>
      </dgm:t>
    </dgm:pt>
    <dgm:pt modelId="{FC5C69B6-2826-4C36-BDD3-4827B0AFD9B5}" type="sibTrans" cxnId="{4D30A30B-4089-4B25-8DD4-663311B973F9}">
      <dgm:prSet/>
      <dgm:spPr/>
      <dgm:t>
        <a:bodyPr/>
        <a:lstStyle/>
        <a:p>
          <a:pPr algn="ctr"/>
          <a:endParaRPr lang="ru-RU" sz="1400" b="1"/>
        </a:p>
      </dgm:t>
    </dgm:pt>
    <dgm:pt modelId="{5E5E44AB-E572-470A-9B1C-82D1221D3ED8}">
      <dgm:prSet custT="1"/>
      <dgm:spPr/>
      <dgm:t>
        <a:bodyPr/>
        <a:lstStyle/>
        <a:p>
          <a:pPr algn="ctr"/>
          <a:r>
            <a:rPr lang="ru-RU" sz="1400" b="1" dirty="0"/>
            <a:t>Мероприятия в Точке кипения</a:t>
          </a:r>
        </a:p>
      </dgm:t>
    </dgm:pt>
    <dgm:pt modelId="{8B2E0B8F-4975-4BB4-BB7A-FAAD56FCBA32}" type="parTrans" cxnId="{0DDF6FBC-02D6-4940-845A-BA2E9CB57C6A}">
      <dgm:prSet/>
      <dgm:spPr/>
      <dgm:t>
        <a:bodyPr/>
        <a:lstStyle/>
        <a:p>
          <a:pPr algn="ctr"/>
          <a:endParaRPr lang="ru-RU" sz="1400" b="1"/>
        </a:p>
      </dgm:t>
    </dgm:pt>
    <dgm:pt modelId="{118E3147-4BA9-496A-98EA-647BA8B77FDE}" type="sibTrans" cxnId="{0DDF6FBC-02D6-4940-845A-BA2E9CB57C6A}">
      <dgm:prSet/>
      <dgm:spPr/>
      <dgm:t>
        <a:bodyPr/>
        <a:lstStyle/>
        <a:p>
          <a:pPr algn="ctr"/>
          <a:endParaRPr lang="ru-RU" sz="1400" b="1"/>
        </a:p>
      </dgm:t>
    </dgm:pt>
    <dgm:pt modelId="{6FC27400-96D4-45F9-A915-3C265CB5C63C}">
      <dgm:prSet custT="1"/>
      <dgm:spPr/>
      <dgm:t>
        <a:bodyPr/>
        <a:lstStyle/>
        <a:p>
          <a:pPr algn="ctr"/>
          <a:r>
            <a:rPr lang="ru-RU" sz="1400" b="1" dirty="0"/>
            <a:t>Мероприятия в Технопарке</a:t>
          </a:r>
        </a:p>
      </dgm:t>
    </dgm:pt>
    <dgm:pt modelId="{3C29832E-B518-4891-A24D-8C216BC704A8}" type="parTrans" cxnId="{198B3B8F-3722-4EA4-9FB3-CAA9FFDBA8B6}">
      <dgm:prSet/>
      <dgm:spPr/>
      <dgm:t>
        <a:bodyPr/>
        <a:lstStyle/>
        <a:p>
          <a:pPr algn="ctr"/>
          <a:endParaRPr lang="ru-RU" sz="1400" b="1"/>
        </a:p>
      </dgm:t>
    </dgm:pt>
    <dgm:pt modelId="{56124A10-B349-4801-85D0-0AF45C592001}" type="sibTrans" cxnId="{198B3B8F-3722-4EA4-9FB3-CAA9FFDBA8B6}">
      <dgm:prSet/>
      <dgm:spPr/>
      <dgm:t>
        <a:bodyPr/>
        <a:lstStyle/>
        <a:p>
          <a:pPr algn="ctr"/>
          <a:endParaRPr lang="ru-RU" sz="1400" b="1"/>
        </a:p>
      </dgm:t>
    </dgm:pt>
    <dgm:pt modelId="{A6A1D97F-EF30-4A2F-A423-AB9946626C40}">
      <dgm:prSet phldrT="[Текст]" custT="1"/>
      <dgm:spPr/>
      <dgm:t>
        <a:bodyPr anchor="b"/>
        <a:lstStyle/>
        <a:p>
          <a:pPr algn="ctr"/>
          <a:r>
            <a:rPr lang="ru-RU" sz="1400" b="1" dirty="0"/>
            <a:t>Профильные и тематические смены в оздоровительных организациях </a:t>
          </a:r>
        </a:p>
        <a:p>
          <a:pPr algn="ctr"/>
          <a:r>
            <a:rPr lang="ru-RU" sz="1400" b="1" dirty="0"/>
            <a:t>(с 2023 г.)</a:t>
          </a:r>
        </a:p>
      </dgm:t>
    </dgm:pt>
    <dgm:pt modelId="{788D417E-2E20-4CD9-B705-4DA14A43D987}" type="sibTrans" cxnId="{2333DC6A-AB80-46CD-82D0-2E54175798B2}">
      <dgm:prSet/>
      <dgm:spPr/>
      <dgm:t>
        <a:bodyPr/>
        <a:lstStyle/>
        <a:p>
          <a:pPr algn="ctr"/>
          <a:endParaRPr lang="ru-RU" sz="1400" b="1"/>
        </a:p>
      </dgm:t>
    </dgm:pt>
    <dgm:pt modelId="{41302056-99DE-426C-AD0C-F8D01D6C3D81}" type="parTrans" cxnId="{2333DC6A-AB80-46CD-82D0-2E54175798B2}">
      <dgm:prSet/>
      <dgm:spPr/>
      <dgm:t>
        <a:bodyPr/>
        <a:lstStyle/>
        <a:p>
          <a:pPr algn="ctr"/>
          <a:endParaRPr lang="ru-RU" sz="1400" b="1"/>
        </a:p>
      </dgm:t>
    </dgm:pt>
    <dgm:pt modelId="{DF2BA3A6-AA96-4ECC-B474-2B05DAF431BE}">
      <dgm:prSet phldrT="[Текст]" custT="1"/>
      <dgm:spPr/>
      <dgm:t>
        <a:bodyPr/>
        <a:lstStyle/>
        <a:p>
          <a:pPr algn="ctr"/>
          <a:r>
            <a:rPr lang="ru-RU" sz="1400" b="1" dirty="0">
              <a:effectLst/>
            </a:rPr>
            <a:t>Всероссийский слет обучающихся</a:t>
          </a:r>
          <a:endParaRPr lang="ru-RU" sz="1400" b="1" dirty="0"/>
        </a:p>
      </dgm:t>
    </dgm:pt>
    <dgm:pt modelId="{0F189758-73F2-4B2A-92F7-B30150F2566C}" type="sibTrans" cxnId="{C1D9D96A-DDAA-4241-AE0A-1BB616917C01}">
      <dgm:prSet/>
      <dgm:spPr/>
      <dgm:t>
        <a:bodyPr/>
        <a:lstStyle/>
        <a:p>
          <a:pPr algn="ctr"/>
          <a:endParaRPr lang="ru-RU" sz="1400" b="1"/>
        </a:p>
      </dgm:t>
    </dgm:pt>
    <dgm:pt modelId="{D807076D-5830-4EF4-8CA8-62BB388FD4CA}" type="parTrans" cxnId="{C1D9D96A-DDAA-4241-AE0A-1BB616917C01}">
      <dgm:prSet/>
      <dgm:spPr/>
      <dgm:t>
        <a:bodyPr/>
        <a:lstStyle/>
        <a:p>
          <a:pPr algn="ctr"/>
          <a:endParaRPr lang="ru-RU" sz="1400" b="1"/>
        </a:p>
      </dgm:t>
    </dgm:pt>
    <dgm:pt modelId="{8BAE4AD5-B1AD-4F71-B1E2-AF3224B598ED}">
      <dgm:prSet phldrT="[Текст]" custT="1"/>
      <dgm:spPr/>
      <dgm:t>
        <a:bodyPr/>
        <a:lstStyle/>
        <a:p>
          <a:pPr algn="ctr"/>
          <a:r>
            <a:rPr lang="ru-RU" sz="1400" b="1" dirty="0">
              <a:effectLst/>
            </a:rPr>
            <a:t>Особый трек в рамках проекта «Продленка с </a:t>
          </a:r>
          <a:r>
            <a:rPr lang="ru-RU" sz="1400" b="1" dirty="0" err="1">
              <a:effectLst/>
            </a:rPr>
            <a:t>Герценовским</a:t>
          </a:r>
          <a:r>
            <a:rPr lang="ru-RU" sz="1400" b="1" dirty="0">
              <a:effectLst/>
            </a:rPr>
            <a:t> университетом»</a:t>
          </a:r>
          <a:endParaRPr lang="ru-RU" sz="1400" b="1" dirty="0"/>
        </a:p>
      </dgm:t>
    </dgm:pt>
    <dgm:pt modelId="{3F4A3FA6-76B2-436D-B29F-3460CB1B0379}" type="sibTrans" cxnId="{6036A4F9-34F8-4D93-A188-77F38DB9FE3E}">
      <dgm:prSet/>
      <dgm:spPr/>
      <dgm:t>
        <a:bodyPr/>
        <a:lstStyle/>
        <a:p>
          <a:pPr algn="ctr"/>
          <a:endParaRPr lang="ru-RU" sz="1400" b="1"/>
        </a:p>
      </dgm:t>
    </dgm:pt>
    <dgm:pt modelId="{3606FAE3-F40B-499D-804B-51F8FDDE0E2B}" type="parTrans" cxnId="{6036A4F9-34F8-4D93-A188-77F38DB9FE3E}">
      <dgm:prSet/>
      <dgm:spPr/>
      <dgm:t>
        <a:bodyPr/>
        <a:lstStyle/>
        <a:p>
          <a:pPr algn="ctr"/>
          <a:endParaRPr lang="ru-RU" sz="1400" b="1"/>
        </a:p>
      </dgm:t>
    </dgm:pt>
    <dgm:pt modelId="{D203D4D1-BE30-4E44-AA34-F88F2450D278}">
      <dgm:prSet phldrT="[Текст]" custT="1"/>
      <dgm:spPr/>
      <dgm:t>
        <a:bodyPr/>
        <a:lstStyle/>
        <a:p>
          <a:pPr algn="ctr"/>
          <a:r>
            <a:rPr lang="ru-RU" sz="1400" b="1" dirty="0">
              <a:effectLst/>
            </a:rPr>
            <a:t>Проект «</a:t>
          </a:r>
          <a:r>
            <a:rPr lang="ru-RU" sz="1400" b="1" dirty="0" err="1">
              <a:effectLst/>
            </a:rPr>
            <a:t>Герценовская</a:t>
          </a:r>
          <a:r>
            <a:rPr lang="ru-RU" sz="1400" b="1" dirty="0">
              <a:effectLst/>
            </a:rPr>
            <a:t> среда»: погружение в среду Университета</a:t>
          </a:r>
          <a:endParaRPr lang="ru-RU" sz="1400" b="1" dirty="0"/>
        </a:p>
      </dgm:t>
    </dgm:pt>
    <dgm:pt modelId="{AF40391B-B0AF-47A4-9AB4-CAAB011A1F97}" type="sibTrans" cxnId="{CA5EEC7C-78C5-40AA-BB70-1E0BFDCE5BC1}">
      <dgm:prSet/>
      <dgm:spPr/>
      <dgm:t>
        <a:bodyPr/>
        <a:lstStyle/>
        <a:p>
          <a:pPr algn="ctr"/>
          <a:endParaRPr lang="ru-RU" sz="1400" b="1"/>
        </a:p>
      </dgm:t>
    </dgm:pt>
    <dgm:pt modelId="{88B0C451-7145-4AEB-B075-ADEC055BBF46}" type="parTrans" cxnId="{CA5EEC7C-78C5-40AA-BB70-1E0BFDCE5BC1}">
      <dgm:prSet/>
      <dgm:spPr/>
      <dgm:t>
        <a:bodyPr/>
        <a:lstStyle/>
        <a:p>
          <a:pPr algn="ctr"/>
          <a:endParaRPr lang="ru-RU" sz="1400" b="1"/>
        </a:p>
      </dgm:t>
    </dgm:pt>
    <dgm:pt modelId="{F68B5A60-7CEF-46A1-A490-2441C6C1F0A0}" type="pres">
      <dgm:prSet presAssocID="{DC1787D3-1258-414C-A4DC-71E3D50C5A3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FA1260-4FF0-4584-AA0C-2B2BAB7A8016}" type="pres">
      <dgm:prSet presAssocID="{DC1787D3-1258-414C-A4DC-71E3D50C5A3C}" presName="wedge1" presStyleLbl="node1" presStyleIdx="0" presStyleCnt="7" custScaleX="105442"/>
      <dgm:spPr/>
      <dgm:t>
        <a:bodyPr/>
        <a:lstStyle/>
        <a:p>
          <a:endParaRPr lang="ru-RU"/>
        </a:p>
      </dgm:t>
    </dgm:pt>
    <dgm:pt modelId="{71CAB881-6FFE-43C6-B28D-2D58734E434B}" type="pres">
      <dgm:prSet presAssocID="{DC1787D3-1258-414C-A4DC-71E3D50C5A3C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61AE3-1439-4E66-BD43-50697D460E32}" type="pres">
      <dgm:prSet presAssocID="{DC1787D3-1258-414C-A4DC-71E3D50C5A3C}" presName="wedge2" presStyleLbl="node1" presStyleIdx="1" presStyleCnt="7"/>
      <dgm:spPr/>
      <dgm:t>
        <a:bodyPr/>
        <a:lstStyle/>
        <a:p>
          <a:endParaRPr lang="ru-RU"/>
        </a:p>
      </dgm:t>
    </dgm:pt>
    <dgm:pt modelId="{7FF70BC1-3F8D-48C1-97CB-74D8CD901229}" type="pres">
      <dgm:prSet presAssocID="{DC1787D3-1258-414C-A4DC-71E3D50C5A3C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7E02AA-B87C-4413-951A-EC2BC3F3374C}" type="pres">
      <dgm:prSet presAssocID="{DC1787D3-1258-414C-A4DC-71E3D50C5A3C}" presName="wedge3" presStyleLbl="node1" presStyleIdx="2" presStyleCnt="7"/>
      <dgm:spPr/>
      <dgm:t>
        <a:bodyPr/>
        <a:lstStyle/>
        <a:p>
          <a:endParaRPr lang="ru-RU"/>
        </a:p>
      </dgm:t>
    </dgm:pt>
    <dgm:pt modelId="{D4580410-5EDB-44DA-9570-306703279150}" type="pres">
      <dgm:prSet presAssocID="{DC1787D3-1258-414C-A4DC-71E3D50C5A3C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90609-0ABC-4AE8-9120-30B22CCEEC0B}" type="pres">
      <dgm:prSet presAssocID="{DC1787D3-1258-414C-A4DC-71E3D50C5A3C}" presName="wedge4" presStyleLbl="node1" presStyleIdx="3" presStyleCnt="7"/>
      <dgm:spPr/>
      <dgm:t>
        <a:bodyPr/>
        <a:lstStyle/>
        <a:p>
          <a:endParaRPr lang="ru-RU"/>
        </a:p>
      </dgm:t>
    </dgm:pt>
    <dgm:pt modelId="{D4AA9EEE-1415-4C0A-869F-93FA0D04C3FD}" type="pres">
      <dgm:prSet presAssocID="{DC1787D3-1258-414C-A4DC-71E3D50C5A3C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E21DA7-D02D-48FA-8556-54629F7493D0}" type="pres">
      <dgm:prSet presAssocID="{DC1787D3-1258-414C-A4DC-71E3D50C5A3C}" presName="wedge5" presStyleLbl="node1" presStyleIdx="4" presStyleCnt="7"/>
      <dgm:spPr/>
      <dgm:t>
        <a:bodyPr/>
        <a:lstStyle/>
        <a:p>
          <a:endParaRPr lang="ru-RU"/>
        </a:p>
      </dgm:t>
    </dgm:pt>
    <dgm:pt modelId="{F9678673-17C5-432E-87D9-67059A1664BE}" type="pres">
      <dgm:prSet presAssocID="{DC1787D3-1258-414C-A4DC-71E3D50C5A3C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946363-93BC-4FE9-8D91-AD728E19FDF0}" type="pres">
      <dgm:prSet presAssocID="{DC1787D3-1258-414C-A4DC-71E3D50C5A3C}" presName="wedge6" presStyleLbl="node1" presStyleIdx="5" presStyleCnt="7"/>
      <dgm:spPr/>
      <dgm:t>
        <a:bodyPr/>
        <a:lstStyle/>
        <a:p>
          <a:endParaRPr lang="ru-RU"/>
        </a:p>
      </dgm:t>
    </dgm:pt>
    <dgm:pt modelId="{5F0918E6-F4A8-4280-AD6E-F798A517DB8E}" type="pres">
      <dgm:prSet presAssocID="{DC1787D3-1258-414C-A4DC-71E3D50C5A3C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17CAA-205F-4AC4-8EF1-9D09DADED158}" type="pres">
      <dgm:prSet presAssocID="{DC1787D3-1258-414C-A4DC-71E3D50C5A3C}" presName="wedge7" presStyleLbl="node1" presStyleIdx="6" presStyleCnt="7"/>
      <dgm:spPr/>
      <dgm:t>
        <a:bodyPr/>
        <a:lstStyle/>
        <a:p>
          <a:endParaRPr lang="ru-RU"/>
        </a:p>
      </dgm:t>
    </dgm:pt>
    <dgm:pt modelId="{ED6C6E27-009D-42BD-A678-5F0DB4C8CBE7}" type="pres">
      <dgm:prSet presAssocID="{DC1787D3-1258-414C-A4DC-71E3D50C5A3C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2A175F-E788-4E9E-A350-1AD5DFC16373}" type="presOf" srcId="{D203D4D1-BE30-4E44-AA34-F88F2450D278}" destId="{71CAB881-6FFE-43C6-B28D-2D58734E434B}" srcOrd="1" destOrd="0" presId="urn:microsoft.com/office/officeart/2005/8/layout/chart3"/>
    <dgm:cxn modelId="{0230CA0D-578F-4F46-9F51-27FB70ADB037}" type="presOf" srcId="{DF2BA3A6-AA96-4ECC-B474-2B05DAF431BE}" destId="{C37E02AA-B87C-4413-951A-EC2BC3F3374C}" srcOrd="0" destOrd="0" presId="urn:microsoft.com/office/officeart/2005/8/layout/chart3"/>
    <dgm:cxn modelId="{142F37D5-7053-4974-BB4C-432578F3CF03}" type="presOf" srcId="{A6A1D97F-EF30-4A2F-A423-AB9946626C40}" destId="{D4AA9EEE-1415-4C0A-869F-93FA0D04C3FD}" srcOrd="1" destOrd="0" presId="urn:microsoft.com/office/officeart/2005/8/layout/chart3"/>
    <dgm:cxn modelId="{734D7016-E683-4C4D-8F49-818A56760F1E}" type="presOf" srcId="{6FC27400-96D4-45F9-A915-3C265CB5C63C}" destId="{ED6C6E27-009D-42BD-A678-5F0DB4C8CBE7}" srcOrd="1" destOrd="0" presId="urn:microsoft.com/office/officeart/2005/8/layout/chart3"/>
    <dgm:cxn modelId="{6A582187-ADA4-4E8B-977A-F7138E686DEB}" type="presOf" srcId="{A6A1D97F-EF30-4A2F-A423-AB9946626C40}" destId="{DF890609-0ABC-4AE8-9120-30B22CCEEC0B}" srcOrd="0" destOrd="0" presId="urn:microsoft.com/office/officeart/2005/8/layout/chart3"/>
    <dgm:cxn modelId="{CA5EEC7C-78C5-40AA-BB70-1E0BFDCE5BC1}" srcId="{DC1787D3-1258-414C-A4DC-71E3D50C5A3C}" destId="{D203D4D1-BE30-4E44-AA34-F88F2450D278}" srcOrd="0" destOrd="0" parTransId="{88B0C451-7145-4AEB-B075-ADEC055BBF46}" sibTransId="{AF40391B-B0AF-47A4-9AB4-CAAB011A1F97}"/>
    <dgm:cxn modelId="{C8BBCB0F-C8A0-4B8E-86DA-ED6F69F98EBC}" type="presOf" srcId="{8BAE4AD5-B1AD-4F71-B1E2-AF3224B598ED}" destId="{7FF70BC1-3F8D-48C1-97CB-74D8CD901229}" srcOrd="1" destOrd="0" presId="urn:microsoft.com/office/officeart/2005/8/layout/chart3"/>
    <dgm:cxn modelId="{0B10AA18-AD99-4367-8D4D-E92C616F30A1}" type="presOf" srcId="{5D1C13B4-2406-4BD9-B4AD-76A2C6D2F09A}" destId="{D3E21DA7-D02D-48FA-8556-54629F7493D0}" srcOrd="0" destOrd="0" presId="urn:microsoft.com/office/officeart/2005/8/layout/chart3"/>
    <dgm:cxn modelId="{796E0216-C8F2-46F4-B23D-F334A7221DD3}" type="presOf" srcId="{8BAE4AD5-B1AD-4F71-B1E2-AF3224B598ED}" destId="{0DC61AE3-1439-4E66-BD43-50697D460E32}" srcOrd="0" destOrd="0" presId="urn:microsoft.com/office/officeart/2005/8/layout/chart3"/>
    <dgm:cxn modelId="{6036A4F9-34F8-4D93-A188-77F38DB9FE3E}" srcId="{DC1787D3-1258-414C-A4DC-71E3D50C5A3C}" destId="{8BAE4AD5-B1AD-4F71-B1E2-AF3224B598ED}" srcOrd="1" destOrd="0" parTransId="{3606FAE3-F40B-499D-804B-51F8FDDE0E2B}" sibTransId="{3F4A3FA6-76B2-436D-B29F-3460CB1B0379}"/>
    <dgm:cxn modelId="{2333DC6A-AB80-46CD-82D0-2E54175798B2}" srcId="{DC1787D3-1258-414C-A4DC-71E3D50C5A3C}" destId="{A6A1D97F-EF30-4A2F-A423-AB9946626C40}" srcOrd="3" destOrd="0" parTransId="{41302056-99DE-426C-AD0C-F8D01D6C3D81}" sibTransId="{788D417E-2E20-4CD9-B705-4DA14A43D987}"/>
    <dgm:cxn modelId="{62DECCEF-C35E-409B-BDFD-3F860F313EE1}" type="presOf" srcId="{DC1787D3-1258-414C-A4DC-71E3D50C5A3C}" destId="{F68B5A60-7CEF-46A1-A490-2441C6C1F0A0}" srcOrd="0" destOrd="0" presId="urn:microsoft.com/office/officeart/2005/8/layout/chart3"/>
    <dgm:cxn modelId="{0DDF6FBC-02D6-4940-845A-BA2E9CB57C6A}" srcId="{DC1787D3-1258-414C-A4DC-71E3D50C5A3C}" destId="{5E5E44AB-E572-470A-9B1C-82D1221D3ED8}" srcOrd="5" destOrd="0" parTransId="{8B2E0B8F-4975-4BB4-BB7A-FAAD56FCBA32}" sibTransId="{118E3147-4BA9-496A-98EA-647BA8B77FDE}"/>
    <dgm:cxn modelId="{46E6D861-1B64-4F7D-9C06-E4C4ED41AF50}" type="presOf" srcId="{5D1C13B4-2406-4BD9-B4AD-76A2C6D2F09A}" destId="{F9678673-17C5-432E-87D9-67059A1664BE}" srcOrd="1" destOrd="0" presId="urn:microsoft.com/office/officeart/2005/8/layout/chart3"/>
    <dgm:cxn modelId="{40D72D71-A2E4-4CC0-8033-152C039DC81D}" type="presOf" srcId="{D203D4D1-BE30-4E44-AA34-F88F2450D278}" destId="{0EFA1260-4FF0-4584-AA0C-2B2BAB7A8016}" srcOrd="0" destOrd="0" presId="urn:microsoft.com/office/officeart/2005/8/layout/chart3"/>
    <dgm:cxn modelId="{C1D9D96A-DDAA-4241-AE0A-1BB616917C01}" srcId="{DC1787D3-1258-414C-A4DC-71E3D50C5A3C}" destId="{DF2BA3A6-AA96-4ECC-B474-2B05DAF431BE}" srcOrd="2" destOrd="0" parTransId="{D807076D-5830-4EF4-8CA8-62BB388FD4CA}" sibTransId="{0F189758-73F2-4B2A-92F7-B30150F2566C}"/>
    <dgm:cxn modelId="{F1822E47-9A2C-4A2B-995E-8B1145BE92A3}" type="presOf" srcId="{5E5E44AB-E572-470A-9B1C-82D1221D3ED8}" destId="{FE946363-93BC-4FE9-8D91-AD728E19FDF0}" srcOrd="0" destOrd="0" presId="urn:microsoft.com/office/officeart/2005/8/layout/chart3"/>
    <dgm:cxn modelId="{4D30A30B-4089-4B25-8DD4-663311B973F9}" srcId="{DC1787D3-1258-414C-A4DC-71E3D50C5A3C}" destId="{5D1C13B4-2406-4BD9-B4AD-76A2C6D2F09A}" srcOrd="4" destOrd="0" parTransId="{3AC26377-A5B4-4AF3-A8B3-492D60DCA0EB}" sibTransId="{FC5C69B6-2826-4C36-BDD3-4827B0AFD9B5}"/>
    <dgm:cxn modelId="{C4C5DE63-2922-4FD5-B367-32832B051714}" type="presOf" srcId="{6FC27400-96D4-45F9-A915-3C265CB5C63C}" destId="{79B17CAA-205F-4AC4-8EF1-9D09DADED158}" srcOrd="0" destOrd="0" presId="urn:microsoft.com/office/officeart/2005/8/layout/chart3"/>
    <dgm:cxn modelId="{198B3B8F-3722-4EA4-9FB3-CAA9FFDBA8B6}" srcId="{DC1787D3-1258-414C-A4DC-71E3D50C5A3C}" destId="{6FC27400-96D4-45F9-A915-3C265CB5C63C}" srcOrd="6" destOrd="0" parTransId="{3C29832E-B518-4891-A24D-8C216BC704A8}" sibTransId="{56124A10-B349-4801-85D0-0AF45C592001}"/>
    <dgm:cxn modelId="{8FA70CEE-884C-4496-986C-077E697F9EC8}" type="presOf" srcId="{DF2BA3A6-AA96-4ECC-B474-2B05DAF431BE}" destId="{D4580410-5EDB-44DA-9570-306703279150}" srcOrd="1" destOrd="0" presId="urn:microsoft.com/office/officeart/2005/8/layout/chart3"/>
    <dgm:cxn modelId="{BC745A39-38BA-479A-A14F-BCF09BF8EF0F}" type="presOf" srcId="{5E5E44AB-E572-470A-9B1C-82D1221D3ED8}" destId="{5F0918E6-F4A8-4280-AD6E-F798A517DB8E}" srcOrd="1" destOrd="0" presId="urn:microsoft.com/office/officeart/2005/8/layout/chart3"/>
    <dgm:cxn modelId="{62A10F5A-3735-4895-B876-6FFE4C894108}" type="presParOf" srcId="{F68B5A60-7CEF-46A1-A490-2441C6C1F0A0}" destId="{0EFA1260-4FF0-4584-AA0C-2B2BAB7A8016}" srcOrd="0" destOrd="0" presId="urn:microsoft.com/office/officeart/2005/8/layout/chart3"/>
    <dgm:cxn modelId="{72E4C874-4E3A-4D88-A5C3-8887E74F4690}" type="presParOf" srcId="{F68B5A60-7CEF-46A1-A490-2441C6C1F0A0}" destId="{71CAB881-6FFE-43C6-B28D-2D58734E434B}" srcOrd="1" destOrd="0" presId="urn:microsoft.com/office/officeart/2005/8/layout/chart3"/>
    <dgm:cxn modelId="{EB6DC19E-BDB0-45D1-8DF8-8DD5B23B1116}" type="presParOf" srcId="{F68B5A60-7CEF-46A1-A490-2441C6C1F0A0}" destId="{0DC61AE3-1439-4E66-BD43-50697D460E32}" srcOrd="2" destOrd="0" presId="urn:microsoft.com/office/officeart/2005/8/layout/chart3"/>
    <dgm:cxn modelId="{D74E7F22-C09F-4560-A685-7C68BCB77DAE}" type="presParOf" srcId="{F68B5A60-7CEF-46A1-A490-2441C6C1F0A0}" destId="{7FF70BC1-3F8D-48C1-97CB-74D8CD901229}" srcOrd="3" destOrd="0" presId="urn:microsoft.com/office/officeart/2005/8/layout/chart3"/>
    <dgm:cxn modelId="{5CA8ED67-E027-4B67-B817-31B76ED198E6}" type="presParOf" srcId="{F68B5A60-7CEF-46A1-A490-2441C6C1F0A0}" destId="{C37E02AA-B87C-4413-951A-EC2BC3F3374C}" srcOrd="4" destOrd="0" presId="urn:microsoft.com/office/officeart/2005/8/layout/chart3"/>
    <dgm:cxn modelId="{2974A9B0-058B-410E-86B1-97BBFFFC2BEE}" type="presParOf" srcId="{F68B5A60-7CEF-46A1-A490-2441C6C1F0A0}" destId="{D4580410-5EDB-44DA-9570-306703279150}" srcOrd="5" destOrd="0" presId="urn:microsoft.com/office/officeart/2005/8/layout/chart3"/>
    <dgm:cxn modelId="{9B67ECAE-7E83-4BF8-AC70-203F6299292A}" type="presParOf" srcId="{F68B5A60-7CEF-46A1-A490-2441C6C1F0A0}" destId="{DF890609-0ABC-4AE8-9120-30B22CCEEC0B}" srcOrd="6" destOrd="0" presId="urn:microsoft.com/office/officeart/2005/8/layout/chart3"/>
    <dgm:cxn modelId="{C39743FB-F1C9-42B6-AD95-4B6C65EB95DE}" type="presParOf" srcId="{F68B5A60-7CEF-46A1-A490-2441C6C1F0A0}" destId="{D4AA9EEE-1415-4C0A-869F-93FA0D04C3FD}" srcOrd="7" destOrd="0" presId="urn:microsoft.com/office/officeart/2005/8/layout/chart3"/>
    <dgm:cxn modelId="{A1A432A8-87F3-43A6-B472-AEA069463980}" type="presParOf" srcId="{F68B5A60-7CEF-46A1-A490-2441C6C1F0A0}" destId="{D3E21DA7-D02D-48FA-8556-54629F7493D0}" srcOrd="8" destOrd="0" presId="urn:microsoft.com/office/officeart/2005/8/layout/chart3"/>
    <dgm:cxn modelId="{F2C25500-2255-45B4-A6D2-949E03E6843B}" type="presParOf" srcId="{F68B5A60-7CEF-46A1-A490-2441C6C1F0A0}" destId="{F9678673-17C5-432E-87D9-67059A1664BE}" srcOrd="9" destOrd="0" presId="urn:microsoft.com/office/officeart/2005/8/layout/chart3"/>
    <dgm:cxn modelId="{D5F68D4F-51ED-4D46-A861-5D4E75213BFE}" type="presParOf" srcId="{F68B5A60-7CEF-46A1-A490-2441C6C1F0A0}" destId="{FE946363-93BC-4FE9-8D91-AD728E19FDF0}" srcOrd="10" destOrd="0" presId="urn:microsoft.com/office/officeart/2005/8/layout/chart3"/>
    <dgm:cxn modelId="{09DCA0C1-016C-470B-9294-6219F3B1BEE2}" type="presParOf" srcId="{F68B5A60-7CEF-46A1-A490-2441C6C1F0A0}" destId="{5F0918E6-F4A8-4280-AD6E-F798A517DB8E}" srcOrd="11" destOrd="0" presId="urn:microsoft.com/office/officeart/2005/8/layout/chart3"/>
    <dgm:cxn modelId="{F5F8AE21-43C9-42AA-AE30-D4AB198B9D81}" type="presParOf" srcId="{F68B5A60-7CEF-46A1-A490-2441C6C1F0A0}" destId="{79B17CAA-205F-4AC4-8EF1-9D09DADED158}" srcOrd="12" destOrd="0" presId="urn:microsoft.com/office/officeart/2005/8/layout/chart3"/>
    <dgm:cxn modelId="{4DDAA082-C9C5-42D6-8695-22CBD653B31C}" type="presParOf" srcId="{F68B5A60-7CEF-46A1-A490-2441C6C1F0A0}" destId="{ED6C6E27-009D-42BD-A678-5F0DB4C8CBE7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974A09F-60DE-4A7B-911C-EFBB6A873777}" type="doc">
      <dgm:prSet loTypeId="urn:microsoft.com/office/officeart/2005/8/layout/cycle2" loCatId="cycle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543C9837-DB4A-4205-8D3F-B86D0C9822A0}">
      <dgm:prSet phldrT="[Текст]" custT="1"/>
      <dgm:spPr/>
      <dgm:t>
        <a:bodyPr/>
        <a:lstStyle/>
        <a:p>
          <a:r>
            <a:rPr lang="ru-RU" sz="900" dirty="0"/>
            <a:t>Экскурсия по территории Университета</a:t>
          </a:r>
        </a:p>
      </dgm:t>
    </dgm:pt>
    <dgm:pt modelId="{1CBA7C5C-76B5-4F3D-9040-B50520E10190}" type="parTrans" cxnId="{656E2914-FD63-479C-A28C-CE4E58C2CDF1}">
      <dgm:prSet/>
      <dgm:spPr/>
      <dgm:t>
        <a:bodyPr/>
        <a:lstStyle/>
        <a:p>
          <a:endParaRPr lang="ru-RU" sz="1200"/>
        </a:p>
      </dgm:t>
    </dgm:pt>
    <dgm:pt modelId="{3C7FC17C-3A85-4F6F-8960-B0FDB9F9345E}" type="sibTrans" cxnId="{656E2914-FD63-479C-A28C-CE4E58C2CDF1}">
      <dgm:prSet custT="1"/>
      <dgm:spPr/>
      <dgm:t>
        <a:bodyPr/>
        <a:lstStyle/>
        <a:p>
          <a:endParaRPr lang="ru-RU" sz="2000"/>
        </a:p>
      </dgm:t>
    </dgm:pt>
    <dgm:pt modelId="{1CAD170C-3C14-4B09-9563-28AA36178572}">
      <dgm:prSet phldrT="[Текст]" custT="1"/>
      <dgm:spPr/>
      <dgm:t>
        <a:bodyPr/>
        <a:lstStyle/>
        <a:p>
          <a:r>
            <a:rPr lang="ru-RU" sz="900" dirty="0"/>
            <a:t>Мастер-классы</a:t>
          </a:r>
        </a:p>
      </dgm:t>
    </dgm:pt>
    <dgm:pt modelId="{4A2C485C-61F4-49B8-9A96-4558D3E9F5B7}" type="parTrans" cxnId="{519B43EC-A08A-4B5B-ADB3-76DACB3D534A}">
      <dgm:prSet/>
      <dgm:spPr/>
      <dgm:t>
        <a:bodyPr/>
        <a:lstStyle/>
        <a:p>
          <a:endParaRPr lang="ru-RU" sz="1200"/>
        </a:p>
      </dgm:t>
    </dgm:pt>
    <dgm:pt modelId="{C3BD5DC4-7CC7-40FE-98E2-92ADAD90B43D}" type="sibTrans" cxnId="{519B43EC-A08A-4B5B-ADB3-76DACB3D534A}">
      <dgm:prSet custT="1"/>
      <dgm:spPr/>
      <dgm:t>
        <a:bodyPr/>
        <a:lstStyle/>
        <a:p>
          <a:endParaRPr lang="ru-RU" sz="2000"/>
        </a:p>
      </dgm:t>
    </dgm:pt>
    <dgm:pt modelId="{76C9EFF6-96F9-46AD-BEF4-53189FBF757A}">
      <dgm:prSet phldrT="[Текст]" custT="1"/>
      <dgm:spPr/>
      <dgm:t>
        <a:bodyPr/>
        <a:lstStyle/>
        <a:p>
          <a:r>
            <a:rPr lang="ru-RU" sz="900" dirty="0"/>
            <a:t>Творческие мастерские</a:t>
          </a:r>
        </a:p>
      </dgm:t>
    </dgm:pt>
    <dgm:pt modelId="{477D5C46-CCD6-4FF0-A9AD-E38F4DE14845}" type="parTrans" cxnId="{C85213C3-B3F9-4B85-BCE8-822E6913CCD8}">
      <dgm:prSet/>
      <dgm:spPr/>
      <dgm:t>
        <a:bodyPr/>
        <a:lstStyle/>
        <a:p>
          <a:endParaRPr lang="ru-RU" sz="1200"/>
        </a:p>
      </dgm:t>
    </dgm:pt>
    <dgm:pt modelId="{EB87DEFD-38CF-410C-9C04-072A50D5B9E8}" type="sibTrans" cxnId="{C85213C3-B3F9-4B85-BCE8-822E6913CCD8}">
      <dgm:prSet custT="1"/>
      <dgm:spPr/>
      <dgm:t>
        <a:bodyPr/>
        <a:lstStyle/>
        <a:p>
          <a:endParaRPr lang="ru-RU" sz="2000"/>
        </a:p>
      </dgm:t>
    </dgm:pt>
    <dgm:pt modelId="{8F50E490-7435-4488-B29F-2528D0A6807E}">
      <dgm:prSet phldrT="[Текст]" custT="1"/>
      <dgm:spPr/>
      <dgm:t>
        <a:bodyPr/>
        <a:lstStyle/>
        <a:p>
          <a:r>
            <a:rPr lang="ru-RU" sz="900" dirty="0" err="1"/>
            <a:t>Квест</a:t>
          </a:r>
          <a:r>
            <a:rPr lang="ru-RU" sz="900" dirty="0"/>
            <a:t>-игры</a:t>
          </a:r>
        </a:p>
      </dgm:t>
    </dgm:pt>
    <dgm:pt modelId="{3BCD7506-909F-459B-8CA1-6C71B95494EA}" type="parTrans" cxnId="{3CB035B3-C808-4960-8E9D-50267B6277F5}">
      <dgm:prSet/>
      <dgm:spPr/>
      <dgm:t>
        <a:bodyPr/>
        <a:lstStyle/>
        <a:p>
          <a:endParaRPr lang="ru-RU" sz="1200"/>
        </a:p>
      </dgm:t>
    </dgm:pt>
    <dgm:pt modelId="{77D6C7D1-0BA7-4D57-8A9F-BFA5D0541BFF}" type="sibTrans" cxnId="{3CB035B3-C808-4960-8E9D-50267B6277F5}">
      <dgm:prSet custT="1"/>
      <dgm:spPr/>
      <dgm:t>
        <a:bodyPr/>
        <a:lstStyle/>
        <a:p>
          <a:endParaRPr lang="ru-RU" sz="2000"/>
        </a:p>
      </dgm:t>
    </dgm:pt>
    <dgm:pt modelId="{B1731318-3CFE-4BD9-BC65-ADF6DC81BE79}">
      <dgm:prSet phldrT="[Текст]" custT="1"/>
      <dgm:spPr/>
      <dgm:t>
        <a:bodyPr/>
        <a:lstStyle/>
        <a:p>
          <a:r>
            <a:rPr lang="ru-RU" sz="900" dirty="0"/>
            <a:t>Экскурсии-знакомства с факультетами и институтами</a:t>
          </a:r>
        </a:p>
      </dgm:t>
    </dgm:pt>
    <dgm:pt modelId="{35173B3C-134D-464D-9076-83E965A99356}" type="parTrans" cxnId="{B2EAC583-7B25-41FE-B720-C8EBE30809C3}">
      <dgm:prSet/>
      <dgm:spPr/>
      <dgm:t>
        <a:bodyPr/>
        <a:lstStyle/>
        <a:p>
          <a:endParaRPr lang="ru-RU" sz="1200"/>
        </a:p>
      </dgm:t>
    </dgm:pt>
    <dgm:pt modelId="{5EBE9371-A97B-4B41-A2BF-67CF99880960}" type="sibTrans" cxnId="{B2EAC583-7B25-41FE-B720-C8EBE30809C3}">
      <dgm:prSet custT="1"/>
      <dgm:spPr/>
      <dgm:t>
        <a:bodyPr/>
        <a:lstStyle/>
        <a:p>
          <a:endParaRPr lang="ru-RU" sz="2000"/>
        </a:p>
      </dgm:t>
    </dgm:pt>
    <dgm:pt modelId="{456CC3D7-3BE2-40CE-B2D2-C6CF46C5F4BA}">
      <dgm:prSet phldrT="[Текст]" custT="1"/>
      <dgm:spPr/>
      <dgm:t>
        <a:bodyPr/>
        <a:lstStyle/>
        <a:p>
          <a:r>
            <a:rPr lang="ru-RU" sz="900" dirty="0"/>
            <a:t>Экскурсия по библиотеке</a:t>
          </a:r>
        </a:p>
      </dgm:t>
    </dgm:pt>
    <dgm:pt modelId="{E4C58522-3884-4075-8609-B6759581F2B6}" type="parTrans" cxnId="{7D46A949-68D6-4AED-9772-581EA79F7FD6}">
      <dgm:prSet/>
      <dgm:spPr/>
      <dgm:t>
        <a:bodyPr/>
        <a:lstStyle/>
        <a:p>
          <a:endParaRPr lang="ru-RU" sz="1200"/>
        </a:p>
      </dgm:t>
    </dgm:pt>
    <dgm:pt modelId="{E354032D-E6D5-4A87-8E8F-7A647B76091B}" type="sibTrans" cxnId="{7D46A949-68D6-4AED-9772-581EA79F7FD6}">
      <dgm:prSet custT="1"/>
      <dgm:spPr/>
      <dgm:t>
        <a:bodyPr/>
        <a:lstStyle/>
        <a:p>
          <a:endParaRPr lang="ru-RU" sz="2000"/>
        </a:p>
      </dgm:t>
    </dgm:pt>
    <dgm:pt modelId="{A7ED116D-2CE8-4AF8-A937-ED24A43BCCCF}">
      <dgm:prSet phldrT="[Текст]" custT="1"/>
      <dgm:spPr/>
      <dgm:t>
        <a:bodyPr/>
        <a:lstStyle/>
        <a:p>
          <a:r>
            <a:rPr lang="ru-RU" sz="900" dirty="0"/>
            <a:t>Экскурсия по Технопарку</a:t>
          </a:r>
        </a:p>
      </dgm:t>
    </dgm:pt>
    <dgm:pt modelId="{0CFA0931-6829-4EC7-9A15-A808147D709C}" type="parTrans" cxnId="{E7DDF160-BF6A-4B8E-8EA5-F5FDD3D4152B}">
      <dgm:prSet/>
      <dgm:spPr/>
      <dgm:t>
        <a:bodyPr/>
        <a:lstStyle/>
        <a:p>
          <a:endParaRPr lang="ru-RU" sz="1200"/>
        </a:p>
      </dgm:t>
    </dgm:pt>
    <dgm:pt modelId="{BE899D83-A070-4D0C-8FE4-DE746B45CC2C}" type="sibTrans" cxnId="{E7DDF160-BF6A-4B8E-8EA5-F5FDD3D4152B}">
      <dgm:prSet custT="1"/>
      <dgm:spPr/>
      <dgm:t>
        <a:bodyPr/>
        <a:lstStyle/>
        <a:p>
          <a:endParaRPr lang="ru-RU" sz="2000"/>
        </a:p>
      </dgm:t>
    </dgm:pt>
    <dgm:pt modelId="{08F38441-9071-4438-81B5-A32CAB1D91FC}">
      <dgm:prSet phldrT="[Текст]" custT="1"/>
      <dgm:spPr/>
      <dgm:t>
        <a:bodyPr/>
        <a:lstStyle/>
        <a:p>
          <a:r>
            <a:rPr lang="ru-RU" sz="900" dirty="0"/>
            <a:t>Информационные семинары по подготовке к Олимпиадам</a:t>
          </a:r>
        </a:p>
      </dgm:t>
    </dgm:pt>
    <dgm:pt modelId="{C8117A4D-1E53-44D0-B451-75CBF4F2C1CA}" type="parTrans" cxnId="{6C72F8C0-206C-4699-B55A-08C1E19A0386}">
      <dgm:prSet/>
      <dgm:spPr/>
      <dgm:t>
        <a:bodyPr/>
        <a:lstStyle/>
        <a:p>
          <a:endParaRPr lang="ru-RU" sz="1200"/>
        </a:p>
      </dgm:t>
    </dgm:pt>
    <dgm:pt modelId="{778105CD-E7A4-483A-8DBC-89DB273F0C3F}" type="sibTrans" cxnId="{6C72F8C0-206C-4699-B55A-08C1E19A0386}">
      <dgm:prSet custT="1"/>
      <dgm:spPr/>
      <dgm:t>
        <a:bodyPr/>
        <a:lstStyle/>
        <a:p>
          <a:endParaRPr lang="ru-RU" sz="2000"/>
        </a:p>
      </dgm:t>
    </dgm:pt>
    <dgm:pt modelId="{2B354CFE-CE51-482C-93F7-85BC7F7E0BDB}">
      <dgm:prSet phldrT="[Текст]" custT="1"/>
      <dgm:spPr/>
      <dgm:t>
        <a:bodyPr/>
        <a:lstStyle/>
        <a:p>
          <a:r>
            <a:rPr lang="ru-RU" sz="900" dirty="0"/>
            <a:t>Дискуссионные площадки</a:t>
          </a:r>
        </a:p>
      </dgm:t>
    </dgm:pt>
    <dgm:pt modelId="{556656A3-8FE9-40C3-B831-8BEC68DD8149}" type="parTrans" cxnId="{0F418ED6-223B-45AB-9C37-2FCF5369A475}">
      <dgm:prSet/>
      <dgm:spPr/>
      <dgm:t>
        <a:bodyPr/>
        <a:lstStyle/>
        <a:p>
          <a:endParaRPr lang="ru-RU" sz="1200"/>
        </a:p>
      </dgm:t>
    </dgm:pt>
    <dgm:pt modelId="{BD215EF8-1102-45E2-B2E3-580D5C54EEC1}" type="sibTrans" cxnId="{0F418ED6-223B-45AB-9C37-2FCF5369A475}">
      <dgm:prSet custT="1"/>
      <dgm:spPr/>
      <dgm:t>
        <a:bodyPr/>
        <a:lstStyle/>
        <a:p>
          <a:endParaRPr lang="ru-RU" sz="2000"/>
        </a:p>
      </dgm:t>
    </dgm:pt>
    <dgm:pt modelId="{A76559FE-0837-4B15-AC85-1443F48EC9CF}" type="pres">
      <dgm:prSet presAssocID="{5974A09F-60DE-4A7B-911C-EFBB6A87377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085ABD-B878-4E11-AAB0-79A4B8B662AD}" type="pres">
      <dgm:prSet presAssocID="{543C9837-DB4A-4205-8D3F-B86D0C9822A0}" presName="node" presStyleLbl="node1" presStyleIdx="0" presStyleCnt="9" custRadScaleRad="103358" custRadScaleInc="10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AE3394-02ED-4B76-BB01-EF0BA613BAEE}" type="pres">
      <dgm:prSet presAssocID="{3C7FC17C-3A85-4F6F-8960-B0FDB9F9345E}" presName="sibTrans" presStyleLbl="sibTrans2D1" presStyleIdx="0" presStyleCnt="9"/>
      <dgm:spPr/>
      <dgm:t>
        <a:bodyPr/>
        <a:lstStyle/>
        <a:p>
          <a:endParaRPr lang="ru-RU"/>
        </a:p>
      </dgm:t>
    </dgm:pt>
    <dgm:pt modelId="{25E5436E-FDED-472E-A021-4AA465B556C2}" type="pres">
      <dgm:prSet presAssocID="{3C7FC17C-3A85-4F6F-8960-B0FDB9F9345E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10B43344-DFF1-449C-8862-7FE4264789C3}" type="pres">
      <dgm:prSet presAssocID="{456CC3D7-3BE2-40CE-B2D2-C6CF46C5F4BA}" presName="node" presStyleLbl="node1" presStyleIdx="1" presStyleCnt="9" custRadScaleRad="113997" custRadScaleInc="5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F42C2-BAA9-476E-9E80-B9C07EE60654}" type="pres">
      <dgm:prSet presAssocID="{E354032D-E6D5-4A87-8E8F-7A647B76091B}" presName="sibTrans" presStyleLbl="sibTrans2D1" presStyleIdx="1" presStyleCnt="9"/>
      <dgm:spPr/>
      <dgm:t>
        <a:bodyPr/>
        <a:lstStyle/>
        <a:p>
          <a:endParaRPr lang="ru-RU"/>
        </a:p>
      </dgm:t>
    </dgm:pt>
    <dgm:pt modelId="{2519F766-E5E7-43B7-9D2B-8642077A0A0D}" type="pres">
      <dgm:prSet presAssocID="{E354032D-E6D5-4A87-8E8F-7A647B76091B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13F7C84E-4EF5-4792-AAF1-1A432D594E1D}" type="pres">
      <dgm:prSet presAssocID="{A7ED116D-2CE8-4AF8-A937-ED24A43BCCCF}" presName="node" presStyleLbl="node1" presStyleIdx="2" presStyleCnt="9" custRadScaleRad="112925" custRadScaleInc="40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DE1A4-4C54-49EF-9530-C6D5AC5A0655}" type="pres">
      <dgm:prSet presAssocID="{BE899D83-A070-4D0C-8FE4-DE746B45CC2C}" presName="sibTrans" presStyleLbl="sibTrans2D1" presStyleIdx="2" presStyleCnt="9"/>
      <dgm:spPr/>
      <dgm:t>
        <a:bodyPr/>
        <a:lstStyle/>
        <a:p>
          <a:endParaRPr lang="ru-RU"/>
        </a:p>
      </dgm:t>
    </dgm:pt>
    <dgm:pt modelId="{36FE20D1-1D30-4AB4-9FAE-71538F246CCC}" type="pres">
      <dgm:prSet presAssocID="{BE899D83-A070-4D0C-8FE4-DE746B45CC2C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B33581FD-B077-41A4-9783-1940E8CED844}" type="pres">
      <dgm:prSet presAssocID="{08F38441-9071-4438-81B5-A32CAB1D91FC}" presName="node" presStyleLbl="node1" presStyleIdx="3" presStyleCnt="9" custScaleX="122312" custScaleY="111012" custRadScaleRad="111456" custRadScaleInc="-26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FF8295-741E-44D6-830D-15AE04FB3185}" type="pres">
      <dgm:prSet presAssocID="{778105CD-E7A4-483A-8DBC-89DB273F0C3F}" presName="sibTrans" presStyleLbl="sibTrans2D1" presStyleIdx="3" presStyleCnt="9"/>
      <dgm:spPr/>
      <dgm:t>
        <a:bodyPr/>
        <a:lstStyle/>
        <a:p>
          <a:endParaRPr lang="ru-RU"/>
        </a:p>
      </dgm:t>
    </dgm:pt>
    <dgm:pt modelId="{69099D90-5052-4826-9231-B8E83459808E}" type="pres">
      <dgm:prSet presAssocID="{778105CD-E7A4-483A-8DBC-89DB273F0C3F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B3E02126-7EF0-4F84-86A9-F6A059514E43}" type="pres">
      <dgm:prSet presAssocID="{1CAD170C-3C14-4B09-9563-28AA36178572}" presName="node" presStyleLbl="node1" presStyleIdx="4" presStyleCnt="9" custScaleX="95481" custScaleY="73736" custRadScaleRad="92037" custRadScaleInc="-146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11184-4D48-48F1-9D4D-6EDA0E8F0E6A}" type="pres">
      <dgm:prSet presAssocID="{C3BD5DC4-7CC7-40FE-98E2-92ADAD90B43D}" presName="sibTrans" presStyleLbl="sibTrans2D1" presStyleIdx="4" presStyleCnt="9"/>
      <dgm:spPr/>
      <dgm:t>
        <a:bodyPr/>
        <a:lstStyle/>
        <a:p>
          <a:endParaRPr lang="ru-RU"/>
        </a:p>
      </dgm:t>
    </dgm:pt>
    <dgm:pt modelId="{34F4AB01-895F-4D2A-9864-84712E2E7A85}" type="pres">
      <dgm:prSet presAssocID="{C3BD5DC4-7CC7-40FE-98E2-92ADAD90B43D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38E861DF-2F58-43E6-8A84-9CCA2A43A8B9}" type="pres">
      <dgm:prSet presAssocID="{76C9EFF6-96F9-46AD-BEF4-53189FBF757A}" presName="node" presStyleLbl="node1" presStyleIdx="5" presStyleCnt="9" custRadScaleRad="93543" custRadScaleInc="47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FF1D9-F31F-411F-B2D2-A1E5D78429B9}" type="pres">
      <dgm:prSet presAssocID="{EB87DEFD-38CF-410C-9C04-072A50D5B9E8}" presName="sibTrans" presStyleLbl="sibTrans2D1" presStyleIdx="5" presStyleCnt="9"/>
      <dgm:spPr/>
      <dgm:t>
        <a:bodyPr/>
        <a:lstStyle/>
        <a:p>
          <a:endParaRPr lang="ru-RU"/>
        </a:p>
      </dgm:t>
    </dgm:pt>
    <dgm:pt modelId="{F30A2497-429D-4CD1-BFC2-CE6273977C4E}" type="pres">
      <dgm:prSet presAssocID="{EB87DEFD-38CF-410C-9C04-072A50D5B9E8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273D9903-215F-4147-B11C-78CD54CFECBA}" type="pres">
      <dgm:prSet presAssocID="{8F50E490-7435-4488-B29F-2528D0A6807E}" presName="node" presStyleLbl="node1" presStyleIdx="6" presStyleCnt="9" custRadScaleRad="106092" custRadScaleInc="1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A91B2A-2846-4FE8-B35A-A3E1BE0C290C}" type="pres">
      <dgm:prSet presAssocID="{77D6C7D1-0BA7-4D57-8A9F-BFA5D0541BFF}" presName="sibTrans" presStyleLbl="sibTrans2D1" presStyleIdx="6" presStyleCnt="9"/>
      <dgm:spPr/>
      <dgm:t>
        <a:bodyPr/>
        <a:lstStyle/>
        <a:p>
          <a:endParaRPr lang="ru-RU"/>
        </a:p>
      </dgm:t>
    </dgm:pt>
    <dgm:pt modelId="{935CF076-EB4A-427D-87B6-B29005B7704D}" type="pres">
      <dgm:prSet presAssocID="{77D6C7D1-0BA7-4D57-8A9F-BFA5D0541BFF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15C1D7DF-93CA-4A84-9037-116CC4C1269A}" type="pres">
      <dgm:prSet presAssocID="{2B354CFE-CE51-482C-93F7-85BC7F7E0BDB}" presName="node" presStyleLbl="node1" presStyleIdx="7" presStyleCnt="9" custScaleX="108001" custScaleY="105650" custRadScaleRad="104491" custRadScaleInc="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653605-836A-49F8-85A0-17659352243E}" type="pres">
      <dgm:prSet presAssocID="{BD215EF8-1102-45E2-B2E3-580D5C54EEC1}" presName="sibTrans" presStyleLbl="sibTrans2D1" presStyleIdx="7" presStyleCnt="9"/>
      <dgm:spPr/>
      <dgm:t>
        <a:bodyPr/>
        <a:lstStyle/>
        <a:p>
          <a:endParaRPr lang="ru-RU"/>
        </a:p>
      </dgm:t>
    </dgm:pt>
    <dgm:pt modelId="{A53616DA-1350-4527-ABFC-3472DA38459B}" type="pres">
      <dgm:prSet presAssocID="{BD215EF8-1102-45E2-B2E3-580D5C54EEC1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D27E0534-64C6-4A1B-9AB8-E76CC1DAB554}" type="pres">
      <dgm:prSet presAssocID="{B1731318-3CFE-4BD9-BC65-ADF6DC81BE79}" presName="node" presStyleLbl="node1" presStyleIdx="8" presStyleCnt="9" custRadScaleRad="107225" custRadScaleInc="7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A66AA-D67A-4B09-A4DD-B733B37D003B}" type="pres">
      <dgm:prSet presAssocID="{5EBE9371-A97B-4B41-A2BF-67CF99880960}" presName="sibTrans" presStyleLbl="sibTrans2D1" presStyleIdx="8" presStyleCnt="9"/>
      <dgm:spPr/>
      <dgm:t>
        <a:bodyPr/>
        <a:lstStyle/>
        <a:p>
          <a:endParaRPr lang="ru-RU"/>
        </a:p>
      </dgm:t>
    </dgm:pt>
    <dgm:pt modelId="{8B7DAF4F-3D24-4961-9B74-BE978CE98760}" type="pres">
      <dgm:prSet presAssocID="{5EBE9371-A97B-4B41-A2BF-67CF99880960}" presName="connectorText" presStyleLbl="sibTrans2D1" presStyleIdx="8" presStyleCnt="9"/>
      <dgm:spPr/>
      <dgm:t>
        <a:bodyPr/>
        <a:lstStyle/>
        <a:p>
          <a:endParaRPr lang="ru-RU"/>
        </a:p>
      </dgm:t>
    </dgm:pt>
  </dgm:ptLst>
  <dgm:cxnLst>
    <dgm:cxn modelId="{0F418ED6-223B-45AB-9C37-2FCF5369A475}" srcId="{5974A09F-60DE-4A7B-911C-EFBB6A873777}" destId="{2B354CFE-CE51-482C-93F7-85BC7F7E0BDB}" srcOrd="7" destOrd="0" parTransId="{556656A3-8FE9-40C3-B831-8BEC68DD8149}" sibTransId="{BD215EF8-1102-45E2-B2E3-580D5C54EEC1}"/>
    <dgm:cxn modelId="{A791C171-4C61-42B8-9C3C-ED413E55ECA2}" type="presOf" srcId="{E354032D-E6D5-4A87-8E8F-7A647B76091B}" destId="{2519F766-E5E7-43B7-9D2B-8642077A0A0D}" srcOrd="1" destOrd="0" presId="urn:microsoft.com/office/officeart/2005/8/layout/cycle2"/>
    <dgm:cxn modelId="{D14A31B1-B552-4893-BB4F-EEF67AE0686E}" type="presOf" srcId="{778105CD-E7A4-483A-8DBC-89DB273F0C3F}" destId="{69099D90-5052-4826-9231-B8E83459808E}" srcOrd="1" destOrd="0" presId="urn:microsoft.com/office/officeart/2005/8/layout/cycle2"/>
    <dgm:cxn modelId="{3CB035B3-C808-4960-8E9D-50267B6277F5}" srcId="{5974A09F-60DE-4A7B-911C-EFBB6A873777}" destId="{8F50E490-7435-4488-B29F-2528D0A6807E}" srcOrd="6" destOrd="0" parTransId="{3BCD7506-909F-459B-8CA1-6C71B95494EA}" sibTransId="{77D6C7D1-0BA7-4D57-8A9F-BFA5D0541BFF}"/>
    <dgm:cxn modelId="{C85213C3-B3F9-4B85-BCE8-822E6913CCD8}" srcId="{5974A09F-60DE-4A7B-911C-EFBB6A873777}" destId="{76C9EFF6-96F9-46AD-BEF4-53189FBF757A}" srcOrd="5" destOrd="0" parTransId="{477D5C46-CCD6-4FF0-A9AD-E38F4DE14845}" sibTransId="{EB87DEFD-38CF-410C-9C04-072A50D5B9E8}"/>
    <dgm:cxn modelId="{EF6F9F41-A21F-4103-829D-15A65D055000}" type="presOf" srcId="{3C7FC17C-3A85-4F6F-8960-B0FDB9F9345E}" destId="{51AE3394-02ED-4B76-BB01-EF0BA613BAEE}" srcOrd="0" destOrd="0" presId="urn:microsoft.com/office/officeart/2005/8/layout/cycle2"/>
    <dgm:cxn modelId="{0EE0EAFB-BDCE-47F8-B979-B6513FB8B9A1}" type="presOf" srcId="{B1731318-3CFE-4BD9-BC65-ADF6DC81BE79}" destId="{D27E0534-64C6-4A1B-9AB8-E76CC1DAB554}" srcOrd="0" destOrd="0" presId="urn:microsoft.com/office/officeart/2005/8/layout/cycle2"/>
    <dgm:cxn modelId="{738A8C2A-98D6-487F-87DB-4C8CE7B81FDA}" type="presOf" srcId="{C3BD5DC4-7CC7-40FE-98E2-92ADAD90B43D}" destId="{34F4AB01-895F-4D2A-9864-84712E2E7A85}" srcOrd="1" destOrd="0" presId="urn:microsoft.com/office/officeart/2005/8/layout/cycle2"/>
    <dgm:cxn modelId="{719E849F-2492-4262-AB9D-C747B656F45A}" type="presOf" srcId="{2B354CFE-CE51-482C-93F7-85BC7F7E0BDB}" destId="{15C1D7DF-93CA-4A84-9037-116CC4C1269A}" srcOrd="0" destOrd="0" presId="urn:microsoft.com/office/officeart/2005/8/layout/cycle2"/>
    <dgm:cxn modelId="{291AA030-5A1B-40E8-A791-A48274E06FA4}" type="presOf" srcId="{76C9EFF6-96F9-46AD-BEF4-53189FBF757A}" destId="{38E861DF-2F58-43E6-8A84-9CCA2A43A8B9}" srcOrd="0" destOrd="0" presId="urn:microsoft.com/office/officeart/2005/8/layout/cycle2"/>
    <dgm:cxn modelId="{CC0A972F-BA78-445E-BA73-86AF46481620}" type="presOf" srcId="{08F38441-9071-4438-81B5-A32CAB1D91FC}" destId="{B33581FD-B077-41A4-9783-1940E8CED844}" srcOrd="0" destOrd="0" presId="urn:microsoft.com/office/officeart/2005/8/layout/cycle2"/>
    <dgm:cxn modelId="{EA9D40BC-76F2-4598-9991-1FE546A94543}" type="presOf" srcId="{543C9837-DB4A-4205-8D3F-B86D0C9822A0}" destId="{77085ABD-B878-4E11-AAB0-79A4B8B662AD}" srcOrd="0" destOrd="0" presId="urn:microsoft.com/office/officeart/2005/8/layout/cycle2"/>
    <dgm:cxn modelId="{656E2914-FD63-479C-A28C-CE4E58C2CDF1}" srcId="{5974A09F-60DE-4A7B-911C-EFBB6A873777}" destId="{543C9837-DB4A-4205-8D3F-B86D0C9822A0}" srcOrd="0" destOrd="0" parTransId="{1CBA7C5C-76B5-4F3D-9040-B50520E10190}" sibTransId="{3C7FC17C-3A85-4F6F-8960-B0FDB9F9345E}"/>
    <dgm:cxn modelId="{7AD12F17-8D38-4C53-A3FA-C43742735470}" type="presOf" srcId="{778105CD-E7A4-483A-8DBC-89DB273F0C3F}" destId="{46FF8295-741E-44D6-830D-15AE04FB3185}" srcOrd="0" destOrd="0" presId="urn:microsoft.com/office/officeart/2005/8/layout/cycle2"/>
    <dgm:cxn modelId="{111CB148-0C65-478C-A085-C8DB1E7DFE28}" type="presOf" srcId="{BE899D83-A070-4D0C-8FE4-DE746B45CC2C}" destId="{A02DE1A4-4C54-49EF-9530-C6D5AC5A0655}" srcOrd="0" destOrd="0" presId="urn:microsoft.com/office/officeart/2005/8/layout/cycle2"/>
    <dgm:cxn modelId="{649CC60A-DA85-4300-9991-5B5B10FD9C0D}" type="presOf" srcId="{EB87DEFD-38CF-410C-9C04-072A50D5B9E8}" destId="{58AFF1D9-F31F-411F-B2D2-A1E5D78429B9}" srcOrd="0" destOrd="0" presId="urn:microsoft.com/office/officeart/2005/8/layout/cycle2"/>
    <dgm:cxn modelId="{A50FCCA9-BAC6-4137-8209-FD2BDF4433D3}" type="presOf" srcId="{C3BD5DC4-7CC7-40FE-98E2-92ADAD90B43D}" destId="{89E11184-4D48-48F1-9D4D-6EDA0E8F0E6A}" srcOrd="0" destOrd="0" presId="urn:microsoft.com/office/officeart/2005/8/layout/cycle2"/>
    <dgm:cxn modelId="{ED3F8833-8CCE-45AD-9ACE-FEB498BFD97E}" type="presOf" srcId="{E354032D-E6D5-4A87-8E8F-7A647B76091B}" destId="{2DDF42C2-BAA9-476E-9E80-B9C07EE60654}" srcOrd="0" destOrd="0" presId="urn:microsoft.com/office/officeart/2005/8/layout/cycle2"/>
    <dgm:cxn modelId="{E7DDF160-BF6A-4B8E-8EA5-F5FDD3D4152B}" srcId="{5974A09F-60DE-4A7B-911C-EFBB6A873777}" destId="{A7ED116D-2CE8-4AF8-A937-ED24A43BCCCF}" srcOrd="2" destOrd="0" parTransId="{0CFA0931-6829-4EC7-9A15-A808147D709C}" sibTransId="{BE899D83-A070-4D0C-8FE4-DE746B45CC2C}"/>
    <dgm:cxn modelId="{A66DBEDC-7CE1-4684-97F0-BD7B8ECF1ADF}" type="presOf" srcId="{BE899D83-A070-4D0C-8FE4-DE746B45CC2C}" destId="{36FE20D1-1D30-4AB4-9FAE-71538F246CCC}" srcOrd="1" destOrd="0" presId="urn:microsoft.com/office/officeart/2005/8/layout/cycle2"/>
    <dgm:cxn modelId="{7D46A949-68D6-4AED-9772-581EA79F7FD6}" srcId="{5974A09F-60DE-4A7B-911C-EFBB6A873777}" destId="{456CC3D7-3BE2-40CE-B2D2-C6CF46C5F4BA}" srcOrd="1" destOrd="0" parTransId="{E4C58522-3884-4075-8609-B6759581F2B6}" sibTransId="{E354032D-E6D5-4A87-8E8F-7A647B76091B}"/>
    <dgm:cxn modelId="{B2EAC583-7B25-41FE-B720-C8EBE30809C3}" srcId="{5974A09F-60DE-4A7B-911C-EFBB6A873777}" destId="{B1731318-3CFE-4BD9-BC65-ADF6DC81BE79}" srcOrd="8" destOrd="0" parTransId="{35173B3C-134D-464D-9076-83E965A99356}" sibTransId="{5EBE9371-A97B-4B41-A2BF-67CF99880960}"/>
    <dgm:cxn modelId="{D2A7C87E-2F90-403F-A0B6-0DCF10A4725A}" type="presOf" srcId="{456CC3D7-3BE2-40CE-B2D2-C6CF46C5F4BA}" destId="{10B43344-DFF1-449C-8862-7FE4264789C3}" srcOrd="0" destOrd="0" presId="urn:microsoft.com/office/officeart/2005/8/layout/cycle2"/>
    <dgm:cxn modelId="{37588138-CB50-4446-8545-38B516362517}" type="presOf" srcId="{5974A09F-60DE-4A7B-911C-EFBB6A873777}" destId="{A76559FE-0837-4B15-AC85-1443F48EC9CF}" srcOrd="0" destOrd="0" presId="urn:microsoft.com/office/officeart/2005/8/layout/cycle2"/>
    <dgm:cxn modelId="{519B43EC-A08A-4B5B-ADB3-76DACB3D534A}" srcId="{5974A09F-60DE-4A7B-911C-EFBB6A873777}" destId="{1CAD170C-3C14-4B09-9563-28AA36178572}" srcOrd="4" destOrd="0" parTransId="{4A2C485C-61F4-49B8-9A96-4558D3E9F5B7}" sibTransId="{C3BD5DC4-7CC7-40FE-98E2-92ADAD90B43D}"/>
    <dgm:cxn modelId="{72619CD1-6AF6-4EE1-9AF8-BB3B0A831C05}" type="presOf" srcId="{1CAD170C-3C14-4B09-9563-28AA36178572}" destId="{B3E02126-7EF0-4F84-86A9-F6A059514E43}" srcOrd="0" destOrd="0" presId="urn:microsoft.com/office/officeart/2005/8/layout/cycle2"/>
    <dgm:cxn modelId="{48E24CE9-7469-4E37-B911-9D7687EDD3E4}" type="presOf" srcId="{5EBE9371-A97B-4B41-A2BF-67CF99880960}" destId="{8B7DAF4F-3D24-4961-9B74-BE978CE98760}" srcOrd="1" destOrd="0" presId="urn:microsoft.com/office/officeart/2005/8/layout/cycle2"/>
    <dgm:cxn modelId="{D702CCF4-0AF2-46F0-9D1C-3FC5B2300205}" type="presOf" srcId="{77D6C7D1-0BA7-4D57-8A9F-BFA5D0541BFF}" destId="{935CF076-EB4A-427D-87B6-B29005B7704D}" srcOrd="1" destOrd="0" presId="urn:microsoft.com/office/officeart/2005/8/layout/cycle2"/>
    <dgm:cxn modelId="{AF7ACE3C-242B-426B-943F-1053B1AD7046}" type="presOf" srcId="{A7ED116D-2CE8-4AF8-A937-ED24A43BCCCF}" destId="{13F7C84E-4EF5-4792-AAF1-1A432D594E1D}" srcOrd="0" destOrd="0" presId="urn:microsoft.com/office/officeart/2005/8/layout/cycle2"/>
    <dgm:cxn modelId="{B847B22C-5D96-446D-8EB0-DF0A0D84FC8A}" type="presOf" srcId="{8F50E490-7435-4488-B29F-2528D0A6807E}" destId="{273D9903-215F-4147-B11C-78CD54CFECBA}" srcOrd="0" destOrd="0" presId="urn:microsoft.com/office/officeart/2005/8/layout/cycle2"/>
    <dgm:cxn modelId="{1DD1BB8F-061A-44C9-A433-7952AC5B507D}" type="presOf" srcId="{3C7FC17C-3A85-4F6F-8960-B0FDB9F9345E}" destId="{25E5436E-FDED-472E-A021-4AA465B556C2}" srcOrd="1" destOrd="0" presId="urn:microsoft.com/office/officeart/2005/8/layout/cycle2"/>
    <dgm:cxn modelId="{16CB75AC-AEC5-4138-B962-E15322CA5B9C}" type="presOf" srcId="{BD215EF8-1102-45E2-B2E3-580D5C54EEC1}" destId="{3F653605-836A-49F8-85A0-17659352243E}" srcOrd="0" destOrd="0" presId="urn:microsoft.com/office/officeart/2005/8/layout/cycle2"/>
    <dgm:cxn modelId="{C4B510A9-0430-46C6-94D4-F960807D8FC7}" type="presOf" srcId="{5EBE9371-A97B-4B41-A2BF-67CF99880960}" destId="{D40A66AA-D67A-4B09-A4DD-B733B37D003B}" srcOrd="0" destOrd="0" presId="urn:microsoft.com/office/officeart/2005/8/layout/cycle2"/>
    <dgm:cxn modelId="{CC493E74-6A4B-4C60-B881-2AE950FF4336}" type="presOf" srcId="{EB87DEFD-38CF-410C-9C04-072A50D5B9E8}" destId="{F30A2497-429D-4CD1-BFC2-CE6273977C4E}" srcOrd="1" destOrd="0" presId="urn:microsoft.com/office/officeart/2005/8/layout/cycle2"/>
    <dgm:cxn modelId="{C35694F0-BE69-43AC-8E49-8006C02C1DA2}" type="presOf" srcId="{77D6C7D1-0BA7-4D57-8A9F-BFA5D0541BFF}" destId="{81A91B2A-2846-4FE8-B35A-A3E1BE0C290C}" srcOrd="0" destOrd="0" presId="urn:microsoft.com/office/officeart/2005/8/layout/cycle2"/>
    <dgm:cxn modelId="{6C72F8C0-206C-4699-B55A-08C1E19A0386}" srcId="{5974A09F-60DE-4A7B-911C-EFBB6A873777}" destId="{08F38441-9071-4438-81B5-A32CAB1D91FC}" srcOrd="3" destOrd="0" parTransId="{C8117A4D-1E53-44D0-B451-75CBF4F2C1CA}" sibTransId="{778105CD-E7A4-483A-8DBC-89DB273F0C3F}"/>
    <dgm:cxn modelId="{67D6E097-713D-473A-903F-A56BFE23B299}" type="presOf" srcId="{BD215EF8-1102-45E2-B2E3-580D5C54EEC1}" destId="{A53616DA-1350-4527-ABFC-3472DA38459B}" srcOrd="1" destOrd="0" presId="urn:microsoft.com/office/officeart/2005/8/layout/cycle2"/>
    <dgm:cxn modelId="{33B51D9A-00F7-4051-92ED-53DD96B1B489}" type="presParOf" srcId="{A76559FE-0837-4B15-AC85-1443F48EC9CF}" destId="{77085ABD-B878-4E11-AAB0-79A4B8B662AD}" srcOrd="0" destOrd="0" presId="urn:microsoft.com/office/officeart/2005/8/layout/cycle2"/>
    <dgm:cxn modelId="{477074FE-48DC-4B50-BFA3-84838901D5A9}" type="presParOf" srcId="{A76559FE-0837-4B15-AC85-1443F48EC9CF}" destId="{51AE3394-02ED-4B76-BB01-EF0BA613BAEE}" srcOrd="1" destOrd="0" presId="urn:microsoft.com/office/officeart/2005/8/layout/cycle2"/>
    <dgm:cxn modelId="{3AD76DA2-0320-49BD-BF06-6F8F6FE87977}" type="presParOf" srcId="{51AE3394-02ED-4B76-BB01-EF0BA613BAEE}" destId="{25E5436E-FDED-472E-A021-4AA465B556C2}" srcOrd="0" destOrd="0" presId="urn:microsoft.com/office/officeart/2005/8/layout/cycle2"/>
    <dgm:cxn modelId="{225AC976-D451-41FA-9DB1-E4E9984041A6}" type="presParOf" srcId="{A76559FE-0837-4B15-AC85-1443F48EC9CF}" destId="{10B43344-DFF1-449C-8862-7FE4264789C3}" srcOrd="2" destOrd="0" presId="urn:microsoft.com/office/officeart/2005/8/layout/cycle2"/>
    <dgm:cxn modelId="{3649EEF6-5A6E-4D6E-859C-BE6DF00C7A31}" type="presParOf" srcId="{A76559FE-0837-4B15-AC85-1443F48EC9CF}" destId="{2DDF42C2-BAA9-476E-9E80-B9C07EE60654}" srcOrd="3" destOrd="0" presId="urn:microsoft.com/office/officeart/2005/8/layout/cycle2"/>
    <dgm:cxn modelId="{46F92AC8-A837-4D3B-A46A-6EC5BC1C5795}" type="presParOf" srcId="{2DDF42C2-BAA9-476E-9E80-B9C07EE60654}" destId="{2519F766-E5E7-43B7-9D2B-8642077A0A0D}" srcOrd="0" destOrd="0" presId="urn:microsoft.com/office/officeart/2005/8/layout/cycle2"/>
    <dgm:cxn modelId="{2139BF62-D163-4EE2-96C0-82C546479743}" type="presParOf" srcId="{A76559FE-0837-4B15-AC85-1443F48EC9CF}" destId="{13F7C84E-4EF5-4792-AAF1-1A432D594E1D}" srcOrd="4" destOrd="0" presId="urn:microsoft.com/office/officeart/2005/8/layout/cycle2"/>
    <dgm:cxn modelId="{C1282E2C-786B-465B-BED3-42357350E25A}" type="presParOf" srcId="{A76559FE-0837-4B15-AC85-1443F48EC9CF}" destId="{A02DE1A4-4C54-49EF-9530-C6D5AC5A0655}" srcOrd="5" destOrd="0" presId="urn:microsoft.com/office/officeart/2005/8/layout/cycle2"/>
    <dgm:cxn modelId="{BAA5E278-0E66-40ED-B214-47FE37013535}" type="presParOf" srcId="{A02DE1A4-4C54-49EF-9530-C6D5AC5A0655}" destId="{36FE20D1-1D30-4AB4-9FAE-71538F246CCC}" srcOrd="0" destOrd="0" presId="urn:microsoft.com/office/officeart/2005/8/layout/cycle2"/>
    <dgm:cxn modelId="{1FC602A6-9422-42B3-8DAA-F915FEB260CC}" type="presParOf" srcId="{A76559FE-0837-4B15-AC85-1443F48EC9CF}" destId="{B33581FD-B077-41A4-9783-1940E8CED844}" srcOrd="6" destOrd="0" presId="urn:microsoft.com/office/officeart/2005/8/layout/cycle2"/>
    <dgm:cxn modelId="{0B0E69C1-6911-4FB5-98F4-E6D949383DFE}" type="presParOf" srcId="{A76559FE-0837-4B15-AC85-1443F48EC9CF}" destId="{46FF8295-741E-44D6-830D-15AE04FB3185}" srcOrd="7" destOrd="0" presId="urn:microsoft.com/office/officeart/2005/8/layout/cycle2"/>
    <dgm:cxn modelId="{93EE298C-F6AB-4005-8033-C68D0F2BCBEA}" type="presParOf" srcId="{46FF8295-741E-44D6-830D-15AE04FB3185}" destId="{69099D90-5052-4826-9231-B8E83459808E}" srcOrd="0" destOrd="0" presId="urn:microsoft.com/office/officeart/2005/8/layout/cycle2"/>
    <dgm:cxn modelId="{B5A65994-56E0-4071-BEB4-582C0AFE74BB}" type="presParOf" srcId="{A76559FE-0837-4B15-AC85-1443F48EC9CF}" destId="{B3E02126-7EF0-4F84-86A9-F6A059514E43}" srcOrd="8" destOrd="0" presId="urn:microsoft.com/office/officeart/2005/8/layout/cycle2"/>
    <dgm:cxn modelId="{094F06CB-5484-4485-AC9A-FB097DFC9AEA}" type="presParOf" srcId="{A76559FE-0837-4B15-AC85-1443F48EC9CF}" destId="{89E11184-4D48-48F1-9D4D-6EDA0E8F0E6A}" srcOrd="9" destOrd="0" presId="urn:microsoft.com/office/officeart/2005/8/layout/cycle2"/>
    <dgm:cxn modelId="{B43C076F-1718-460E-AFC3-B5D41A360216}" type="presParOf" srcId="{89E11184-4D48-48F1-9D4D-6EDA0E8F0E6A}" destId="{34F4AB01-895F-4D2A-9864-84712E2E7A85}" srcOrd="0" destOrd="0" presId="urn:microsoft.com/office/officeart/2005/8/layout/cycle2"/>
    <dgm:cxn modelId="{8CA61DCD-2234-447E-958B-839100548395}" type="presParOf" srcId="{A76559FE-0837-4B15-AC85-1443F48EC9CF}" destId="{38E861DF-2F58-43E6-8A84-9CCA2A43A8B9}" srcOrd="10" destOrd="0" presId="urn:microsoft.com/office/officeart/2005/8/layout/cycle2"/>
    <dgm:cxn modelId="{2E7EE2CF-138B-4119-A65D-3A02F04FA41C}" type="presParOf" srcId="{A76559FE-0837-4B15-AC85-1443F48EC9CF}" destId="{58AFF1D9-F31F-411F-B2D2-A1E5D78429B9}" srcOrd="11" destOrd="0" presId="urn:microsoft.com/office/officeart/2005/8/layout/cycle2"/>
    <dgm:cxn modelId="{520AE2F6-52FD-4C29-A489-318886026DD3}" type="presParOf" srcId="{58AFF1D9-F31F-411F-B2D2-A1E5D78429B9}" destId="{F30A2497-429D-4CD1-BFC2-CE6273977C4E}" srcOrd="0" destOrd="0" presId="urn:microsoft.com/office/officeart/2005/8/layout/cycle2"/>
    <dgm:cxn modelId="{FEBB9600-B583-431A-86A4-B2C737B94A49}" type="presParOf" srcId="{A76559FE-0837-4B15-AC85-1443F48EC9CF}" destId="{273D9903-215F-4147-B11C-78CD54CFECBA}" srcOrd="12" destOrd="0" presId="urn:microsoft.com/office/officeart/2005/8/layout/cycle2"/>
    <dgm:cxn modelId="{F4C29483-B22A-4BE6-9E05-86311FAE8986}" type="presParOf" srcId="{A76559FE-0837-4B15-AC85-1443F48EC9CF}" destId="{81A91B2A-2846-4FE8-B35A-A3E1BE0C290C}" srcOrd="13" destOrd="0" presId="urn:microsoft.com/office/officeart/2005/8/layout/cycle2"/>
    <dgm:cxn modelId="{5EA166E9-05E0-4701-9D25-AFF85B02D496}" type="presParOf" srcId="{81A91B2A-2846-4FE8-B35A-A3E1BE0C290C}" destId="{935CF076-EB4A-427D-87B6-B29005B7704D}" srcOrd="0" destOrd="0" presId="urn:microsoft.com/office/officeart/2005/8/layout/cycle2"/>
    <dgm:cxn modelId="{C361A7BE-5C19-44CF-8686-EC90F842B555}" type="presParOf" srcId="{A76559FE-0837-4B15-AC85-1443F48EC9CF}" destId="{15C1D7DF-93CA-4A84-9037-116CC4C1269A}" srcOrd="14" destOrd="0" presId="urn:microsoft.com/office/officeart/2005/8/layout/cycle2"/>
    <dgm:cxn modelId="{0B69F9A6-88A0-45BC-A3A1-7DC0623DAB7B}" type="presParOf" srcId="{A76559FE-0837-4B15-AC85-1443F48EC9CF}" destId="{3F653605-836A-49F8-85A0-17659352243E}" srcOrd="15" destOrd="0" presId="urn:microsoft.com/office/officeart/2005/8/layout/cycle2"/>
    <dgm:cxn modelId="{CBE85490-ADF8-49D0-AA82-3C78C96F0362}" type="presParOf" srcId="{3F653605-836A-49F8-85A0-17659352243E}" destId="{A53616DA-1350-4527-ABFC-3472DA38459B}" srcOrd="0" destOrd="0" presId="urn:microsoft.com/office/officeart/2005/8/layout/cycle2"/>
    <dgm:cxn modelId="{A9CAAEFE-D617-42B0-ABC5-96B07D91411A}" type="presParOf" srcId="{A76559FE-0837-4B15-AC85-1443F48EC9CF}" destId="{D27E0534-64C6-4A1B-9AB8-E76CC1DAB554}" srcOrd="16" destOrd="0" presId="urn:microsoft.com/office/officeart/2005/8/layout/cycle2"/>
    <dgm:cxn modelId="{FFEFA1E7-74C2-497C-9E7B-052DBD2F4424}" type="presParOf" srcId="{A76559FE-0837-4B15-AC85-1443F48EC9CF}" destId="{D40A66AA-D67A-4B09-A4DD-B733B37D003B}" srcOrd="17" destOrd="0" presId="urn:microsoft.com/office/officeart/2005/8/layout/cycle2"/>
    <dgm:cxn modelId="{BC6C1CC0-72CB-4EC5-9B2B-E99948D8EDFC}" type="presParOf" srcId="{D40A66AA-D67A-4B09-A4DD-B733B37D003B}" destId="{8B7DAF4F-3D24-4961-9B74-BE978CE9876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DAC2A9F-6186-4545-9EDB-FA509FA792C5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36A122-39C4-4ACF-947E-3C46F2044E31}">
      <dgm:prSet phldrT="[Текст]" custT="1"/>
      <dgm:spPr/>
      <dgm:t>
        <a:bodyPr/>
        <a:lstStyle/>
        <a:p>
          <a:r>
            <a:rPr lang="ru-RU" sz="900" dirty="0"/>
            <a:t>Институты</a:t>
          </a:r>
        </a:p>
      </dgm:t>
    </dgm:pt>
    <dgm:pt modelId="{C3E8E4B3-18DF-44BD-812B-B60F3A2B0092}" type="parTrans" cxnId="{E69D7226-67DB-4234-8BDE-88EA65317C38}">
      <dgm:prSet/>
      <dgm:spPr/>
      <dgm:t>
        <a:bodyPr/>
        <a:lstStyle/>
        <a:p>
          <a:endParaRPr lang="ru-RU" sz="1800"/>
        </a:p>
      </dgm:t>
    </dgm:pt>
    <dgm:pt modelId="{04BE3E9F-8B98-406B-A9B6-260DF89E8314}" type="sibTrans" cxnId="{E69D7226-67DB-4234-8BDE-88EA65317C3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800"/>
        </a:p>
      </dgm:t>
    </dgm:pt>
    <dgm:pt modelId="{D14ACDCE-24CB-4E49-91AA-A6A25A3ED7DA}">
      <dgm:prSet phldrT="[Текст]" custT="1"/>
      <dgm:spPr/>
      <dgm:t>
        <a:bodyPr/>
        <a:lstStyle/>
        <a:p>
          <a:r>
            <a:rPr lang="ru-RU" sz="900" dirty="0"/>
            <a:t>Точка кипения</a:t>
          </a:r>
        </a:p>
      </dgm:t>
    </dgm:pt>
    <dgm:pt modelId="{1BAC4B54-E45A-4B90-B1CE-9799AD6E38C2}" type="parTrans" cxnId="{54ABA8E6-8D4B-4E66-891B-667ABB65B121}">
      <dgm:prSet/>
      <dgm:spPr/>
      <dgm:t>
        <a:bodyPr/>
        <a:lstStyle/>
        <a:p>
          <a:endParaRPr lang="ru-RU" sz="1800"/>
        </a:p>
      </dgm:t>
    </dgm:pt>
    <dgm:pt modelId="{89E88157-0084-4CE7-B7D6-3A5ABBE578B6}" type="sibTrans" cxnId="{54ABA8E6-8D4B-4E66-891B-667ABB65B12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800"/>
        </a:p>
      </dgm:t>
    </dgm:pt>
    <dgm:pt modelId="{509ACEEF-D18C-4632-92D7-FB0622F041E3}">
      <dgm:prSet phldrT="[Текст]" custT="1"/>
      <dgm:spPr/>
      <dgm:t>
        <a:bodyPr/>
        <a:lstStyle/>
        <a:p>
          <a:r>
            <a:rPr lang="ru-RU" sz="900" dirty="0"/>
            <a:t>Технопарк</a:t>
          </a:r>
        </a:p>
      </dgm:t>
    </dgm:pt>
    <dgm:pt modelId="{962F2312-C9F2-40FD-AE0D-E36965AD8644}" type="parTrans" cxnId="{82EB4B89-8DE3-4D77-837E-9E16A2A24F5B}">
      <dgm:prSet/>
      <dgm:spPr/>
      <dgm:t>
        <a:bodyPr/>
        <a:lstStyle/>
        <a:p>
          <a:endParaRPr lang="ru-RU" sz="1800"/>
        </a:p>
      </dgm:t>
    </dgm:pt>
    <dgm:pt modelId="{D8CE62F0-8DE8-42B4-983C-9AC7E6D08342}" type="sibTrans" cxnId="{82EB4B89-8DE3-4D77-837E-9E16A2A24F5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800"/>
        </a:p>
      </dgm:t>
    </dgm:pt>
    <dgm:pt modelId="{661C3139-CF1E-4DC9-98B9-6BE0263B27B8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/>
            <a:t>Обсерватория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/>
        </a:p>
      </dgm:t>
    </dgm:pt>
    <dgm:pt modelId="{002F48DF-4E5F-4D51-B918-0248661B54A8}" type="parTrans" cxnId="{76924AEF-C38B-4AF7-8739-876A4400EFA2}">
      <dgm:prSet/>
      <dgm:spPr/>
      <dgm:t>
        <a:bodyPr/>
        <a:lstStyle/>
        <a:p>
          <a:endParaRPr lang="ru-RU" sz="1800"/>
        </a:p>
      </dgm:t>
    </dgm:pt>
    <dgm:pt modelId="{2CB2E069-ED8F-404C-8CD7-45BF30148E24}" type="sibTrans" cxnId="{76924AEF-C38B-4AF7-8739-876A4400EFA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800"/>
        </a:p>
      </dgm:t>
    </dgm:pt>
    <dgm:pt modelId="{4F762D22-476E-4DB3-A8D1-EAEC30D2E552}">
      <dgm:prSet phldrT="[Текст]" custT="1"/>
      <dgm:spPr/>
      <dgm:t>
        <a:bodyPr/>
        <a:lstStyle/>
        <a:p>
          <a:r>
            <a:rPr lang="ru-RU" sz="900" dirty="0"/>
            <a:t>Музей</a:t>
          </a:r>
        </a:p>
      </dgm:t>
    </dgm:pt>
    <dgm:pt modelId="{848EF494-B907-482D-9631-FA7F9556BBCA}" type="parTrans" cxnId="{581F29C1-DAAC-4580-A08B-259259E692A9}">
      <dgm:prSet/>
      <dgm:spPr/>
      <dgm:t>
        <a:bodyPr/>
        <a:lstStyle/>
        <a:p>
          <a:endParaRPr lang="ru-RU" sz="1800"/>
        </a:p>
      </dgm:t>
    </dgm:pt>
    <dgm:pt modelId="{6439B458-DD0C-428D-89C2-86EFE890C50A}" type="sibTrans" cxnId="{581F29C1-DAAC-4580-A08B-259259E692A9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arrow" w="med" len="med"/>
        </a:ln>
      </dgm:spPr>
      <dgm:t>
        <a:bodyPr/>
        <a:lstStyle/>
        <a:p>
          <a:endParaRPr lang="ru-RU" sz="1800"/>
        </a:p>
      </dgm:t>
    </dgm:pt>
    <dgm:pt modelId="{3A5B30B0-F399-49F1-8091-9A5072EE5B61}">
      <dgm:prSet custT="1"/>
      <dgm:spPr/>
      <dgm:t>
        <a:bodyPr/>
        <a:lstStyle/>
        <a:p>
          <a:r>
            <a:rPr lang="ru-RU" sz="900" dirty="0"/>
            <a:t>Библиотека</a:t>
          </a:r>
        </a:p>
      </dgm:t>
    </dgm:pt>
    <dgm:pt modelId="{B8D671DC-03AE-4226-8186-B0957331119B}" type="parTrans" cxnId="{CFC9DA99-8B1C-4A7D-AC80-D9EEAD1BA43F}">
      <dgm:prSet/>
      <dgm:spPr/>
      <dgm:t>
        <a:bodyPr/>
        <a:lstStyle/>
        <a:p>
          <a:endParaRPr lang="ru-RU" sz="1800"/>
        </a:p>
      </dgm:t>
    </dgm:pt>
    <dgm:pt modelId="{C93F5A48-268D-4679-86FA-3AF63236EC08}" type="sibTrans" cxnId="{CFC9DA99-8B1C-4A7D-AC80-D9EEAD1BA43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arrow" w="med" len="med"/>
        </a:ln>
      </dgm:spPr>
      <dgm:t>
        <a:bodyPr/>
        <a:lstStyle/>
        <a:p>
          <a:endParaRPr lang="ru-RU" sz="1800"/>
        </a:p>
      </dgm:t>
    </dgm:pt>
    <dgm:pt modelId="{359704BC-7327-4B2A-A097-70BE76960F23}">
      <dgm:prSet custT="1"/>
      <dgm:spPr/>
      <dgm:t>
        <a:bodyPr/>
        <a:lstStyle/>
        <a:p>
          <a:r>
            <a:rPr lang="ru-RU" sz="900" dirty="0"/>
            <a:t>Факультеты</a:t>
          </a:r>
        </a:p>
      </dgm:t>
    </dgm:pt>
    <dgm:pt modelId="{3F63E02B-F96C-4558-8D51-364DDAE14725}" type="parTrans" cxnId="{038E399F-C051-42AE-8135-0C14206E9DD7}">
      <dgm:prSet/>
      <dgm:spPr/>
      <dgm:t>
        <a:bodyPr/>
        <a:lstStyle/>
        <a:p>
          <a:endParaRPr lang="ru-RU" sz="1800"/>
        </a:p>
      </dgm:t>
    </dgm:pt>
    <dgm:pt modelId="{85AD849B-0CEC-4C98-81C6-590B51182CC9}" type="sibTrans" cxnId="{038E399F-C051-42AE-8135-0C14206E9DD7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arrow" w="med" len="med"/>
        </a:ln>
      </dgm:spPr>
      <dgm:t>
        <a:bodyPr/>
        <a:lstStyle/>
        <a:p>
          <a:endParaRPr lang="ru-RU" sz="1800"/>
        </a:p>
      </dgm:t>
    </dgm:pt>
    <dgm:pt modelId="{1DFDA4D8-C2C5-48B9-9D7B-25B7BC4F3C2E}" type="pres">
      <dgm:prSet presAssocID="{1DAC2A9F-6186-4545-9EDB-FA509FA792C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203F23-0E40-4A6F-80D8-61DA9AED1781}" type="pres">
      <dgm:prSet presAssocID="{B236A122-39C4-4ACF-947E-3C46F2044E3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95F20D-A294-45FD-BC73-A957DD2ABAC5}" type="pres">
      <dgm:prSet presAssocID="{B236A122-39C4-4ACF-947E-3C46F2044E31}" presName="spNode" presStyleCnt="0"/>
      <dgm:spPr/>
    </dgm:pt>
    <dgm:pt modelId="{C4B9229F-A985-4D1B-B462-99727B2705CE}" type="pres">
      <dgm:prSet presAssocID="{04BE3E9F-8B98-406B-A9B6-260DF89E8314}" presName="sibTrans" presStyleLbl="sibTrans1D1" presStyleIdx="0" presStyleCnt="7"/>
      <dgm:spPr/>
      <dgm:t>
        <a:bodyPr/>
        <a:lstStyle/>
        <a:p>
          <a:endParaRPr lang="ru-RU"/>
        </a:p>
      </dgm:t>
    </dgm:pt>
    <dgm:pt modelId="{84D30F8F-D4DC-4A6C-928D-78819A1C9CC2}" type="pres">
      <dgm:prSet presAssocID="{D14ACDCE-24CB-4E49-91AA-A6A25A3ED7D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16981-4C60-4ABA-B75E-62D7AD39E13B}" type="pres">
      <dgm:prSet presAssocID="{D14ACDCE-24CB-4E49-91AA-A6A25A3ED7DA}" presName="spNode" presStyleCnt="0"/>
      <dgm:spPr/>
    </dgm:pt>
    <dgm:pt modelId="{0A290DC5-66F7-47BE-AB28-7321D1A02512}" type="pres">
      <dgm:prSet presAssocID="{89E88157-0084-4CE7-B7D6-3A5ABBE578B6}" presName="sibTrans" presStyleLbl="sibTrans1D1" presStyleIdx="1" presStyleCnt="7"/>
      <dgm:spPr/>
      <dgm:t>
        <a:bodyPr/>
        <a:lstStyle/>
        <a:p>
          <a:endParaRPr lang="ru-RU"/>
        </a:p>
      </dgm:t>
    </dgm:pt>
    <dgm:pt modelId="{2251E228-0AB7-478C-BC61-1333F56F7C48}" type="pres">
      <dgm:prSet presAssocID="{509ACEEF-D18C-4632-92D7-FB0622F041E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199A5-9167-4FAA-B9AA-1A45B6E4561A}" type="pres">
      <dgm:prSet presAssocID="{509ACEEF-D18C-4632-92D7-FB0622F041E3}" presName="spNode" presStyleCnt="0"/>
      <dgm:spPr/>
    </dgm:pt>
    <dgm:pt modelId="{8449ADFB-498E-4A34-BCEE-88F3285A063F}" type="pres">
      <dgm:prSet presAssocID="{D8CE62F0-8DE8-42B4-983C-9AC7E6D08342}" presName="sibTrans" presStyleLbl="sibTrans1D1" presStyleIdx="2" presStyleCnt="7"/>
      <dgm:spPr/>
      <dgm:t>
        <a:bodyPr/>
        <a:lstStyle/>
        <a:p>
          <a:endParaRPr lang="ru-RU"/>
        </a:p>
      </dgm:t>
    </dgm:pt>
    <dgm:pt modelId="{71376877-DC3F-4E86-9915-C704CEA0C445}" type="pres">
      <dgm:prSet presAssocID="{661C3139-CF1E-4DC9-98B9-6BE0263B27B8}" presName="node" presStyleLbl="node1" presStyleIdx="3" presStyleCnt="7" custScaleX="127535" custScaleY="80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7933E-BE07-477D-8298-E7D6052B7AD0}" type="pres">
      <dgm:prSet presAssocID="{661C3139-CF1E-4DC9-98B9-6BE0263B27B8}" presName="spNode" presStyleCnt="0"/>
      <dgm:spPr/>
    </dgm:pt>
    <dgm:pt modelId="{18DE6133-C026-4B57-ACAF-DDD8BBF4EFBA}" type="pres">
      <dgm:prSet presAssocID="{2CB2E069-ED8F-404C-8CD7-45BF30148E24}" presName="sibTrans" presStyleLbl="sibTrans1D1" presStyleIdx="3" presStyleCnt="7"/>
      <dgm:spPr/>
      <dgm:t>
        <a:bodyPr/>
        <a:lstStyle/>
        <a:p>
          <a:endParaRPr lang="ru-RU"/>
        </a:p>
      </dgm:t>
    </dgm:pt>
    <dgm:pt modelId="{46FA19AC-4DF1-4D7C-AA21-1D5B7E1690E0}" type="pres">
      <dgm:prSet presAssocID="{4F762D22-476E-4DB3-A8D1-EAEC30D2E552}" presName="node" presStyleLbl="node1" presStyleIdx="4" presStyleCnt="7" custRadScaleRad="104792" custRadScaleInc="37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81610-3762-4300-A9CF-ADD532A5847A}" type="pres">
      <dgm:prSet presAssocID="{4F762D22-476E-4DB3-A8D1-EAEC30D2E552}" presName="spNode" presStyleCnt="0"/>
      <dgm:spPr/>
    </dgm:pt>
    <dgm:pt modelId="{3D49E0A2-9839-43B2-9D90-D9A6D279FBAA}" type="pres">
      <dgm:prSet presAssocID="{6439B458-DD0C-428D-89C2-86EFE890C50A}" presName="sibTrans" presStyleLbl="sibTrans1D1" presStyleIdx="4" presStyleCnt="7"/>
      <dgm:spPr/>
      <dgm:t>
        <a:bodyPr/>
        <a:lstStyle/>
        <a:p>
          <a:endParaRPr lang="ru-RU"/>
        </a:p>
      </dgm:t>
    </dgm:pt>
    <dgm:pt modelId="{C2F6DBE4-3448-4A94-A161-61CC2F80129D}" type="pres">
      <dgm:prSet presAssocID="{3A5B30B0-F399-49F1-8091-9A5072EE5B6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7C807-FF97-4DA2-B35F-8DCFE24104D0}" type="pres">
      <dgm:prSet presAssocID="{3A5B30B0-F399-49F1-8091-9A5072EE5B61}" presName="spNode" presStyleCnt="0"/>
      <dgm:spPr/>
    </dgm:pt>
    <dgm:pt modelId="{9F5AB5A5-E0EC-400A-8113-9BBD9025EC57}" type="pres">
      <dgm:prSet presAssocID="{C93F5A48-268D-4679-86FA-3AF63236EC08}" presName="sibTrans" presStyleLbl="sibTrans1D1" presStyleIdx="5" presStyleCnt="7"/>
      <dgm:spPr/>
      <dgm:t>
        <a:bodyPr/>
        <a:lstStyle/>
        <a:p>
          <a:endParaRPr lang="ru-RU"/>
        </a:p>
      </dgm:t>
    </dgm:pt>
    <dgm:pt modelId="{37FB4DFB-FE05-43C4-8CED-C86557564CB6}" type="pres">
      <dgm:prSet presAssocID="{359704BC-7327-4B2A-A097-70BE76960F2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8E33D-3ECF-4145-B51E-253BF07DCFBB}" type="pres">
      <dgm:prSet presAssocID="{359704BC-7327-4B2A-A097-70BE76960F23}" presName="spNode" presStyleCnt="0"/>
      <dgm:spPr/>
    </dgm:pt>
    <dgm:pt modelId="{42FBDA9E-ECF8-4461-892C-9905FC653C08}" type="pres">
      <dgm:prSet presAssocID="{85AD849B-0CEC-4C98-81C6-590B51182CC9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E69D7226-67DB-4234-8BDE-88EA65317C38}" srcId="{1DAC2A9F-6186-4545-9EDB-FA509FA792C5}" destId="{B236A122-39C4-4ACF-947E-3C46F2044E31}" srcOrd="0" destOrd="0" parTransId="{C3E8E4B3-18DF-44BD-812B-B60F3A2B0092}" sibTransId="{04BE3E9F-8B98-406B-A9B6-260DF89E8314}"/>
    <dgm:cxn modelId="{15E598A4-27B3-4286-BAB6-3616DA726FA9}" type="presOf" srcId="{661C3139-CF1E-4DC9-98B9-6BE0263B27B8}" destId="{71376877-DC3F-4E86-9915-C704CEA0C445}" srcOrd="0" destOrd="0" presId="urn:microsoft.com/office/officeart/2005/8/layout/cycle5"/>
    <dgm:cxn modelId="{038E399F-C051-42AE-8135-0C14206E9DD7}" srcId="{1DAC2A9F-6186-4545-9EDB-FA509FA792C5}" destId="{359704BC-7327-4B2A-A097-70BE76960F23}" srcOrd="6" destOrd="0" parTransId="{3F63E02B-F96C-4558-8D51-364DDAE14725}" sibTransId="{85AD849B-0CEC-4C98-81C6-590B51182CC9}"/>
    <dgm:cxn modelId="{F71DFD48-B204-4C62-8EE4-E6C54FC34BE0}" type="presOf" srcId="{2CB2E069-ED8F-404C-8CD7-45BF30148E24}" destId="{18DE6133-C026-4B57-ACAF-DDD8BBF4EFBA}" srcOrd="0" destOrd="0" presId="urn:microsoft.com/office/officeart/2005/8/layout/cycle5"/>
    <dgm:cxn modelId="{89CB6E0B-E0D0-441E-9A76-24B1E10F1D69}" type="presOf" srcId="{B236A122-39C4-4ACF-947E-3C46F2044E31}" destId="{1F203F23-0E40-4A6F-80D8-61DA9AED1781}" srcOrd="0" destOrd="0" presId="urn:microsoft.com/office/officeart/2005/8/layout/cycle5"/>
    <dgm:cxn modelId="{73EBA6CD-0C38-4774-914E-720F029095F9}" type="presOf" srcId="{C93F5A48-268D-4679-86FA-3AF63236EC08}" destId="{9F5AB5A5-E0EC-400A-8113-9BBD9025EC57}" srcOrd="0" destOrd="0" presId="urn:microsoft.com/office/officeart/2005/8/layout/cycle5"/>
    <dgm:cxn modelId="{F1D86816-9EA0-4DB1-9B18-A5CA7442A79A}" type="presOf" srcId="{D14ACDCE-24CB-4E49-91AA-A6A25A3ED7DA}" destId="{84D30F8F-D4DC-4A6C-928D-78819A1C9CC2}" srcOrd="0" destOrd="0" presId="urn:microsoft.com/office/officeart/2005/8/layout/cycle5"/>
    <dgm:cxn modelId="{F9481551-1625-4265-8D9F-A0502715ECE4}" type="presOf" srcId="{6439B458-DD0C-428D-89C2-86EFE890C50A}" destId="{3D49E0A2-9839-43B2-9D90-D9A6D279FBAA}" srcOrd="0" destOrd="0" presId="urn:microsoft.com/office/officeart/2005/8/layout/cycle5"/>
    <dgm:cxn modelId="{D0365269-0F1B-424F-962A-7D03960CD96A}" type="presOf" srcId="{85AD849B-0CEC-4C98-81C6-590B51182CC9}" destId="{42FBDA9E-ECF8-4461-892C-9905FC653C08}" srcOrd="0" destOrd="0" presId="urn:microsoft.com/office/officeart/2005/8/layout/cycle5"/>
    <dgm:cxn modelId="{57950A8F-254F-48A5-B837-9B21F919C565}" type="presOf" srcId="{04BE3E9F-8B98-406B-A9B6-260DF89E8314}" destId="{C4B9229F-A985-4D1B-B462-99727B2705CE}" srcOrd="0" destOrd="0" presId="urn:microsoft.com/office/officeart/2005/8/layout/cycle5"/>
    <dgm:cxn modelId="{82EB4B89-8DE3-4D77-837E-9E16A2A24F5B}" srcId="{1DAC2A9F-6186-4545-9EDB-FA509FA792C5}" destId="{509ACEEF-D18C-4632-92D7-FB0622F041E3}" srcOrd="2" destOrd="0" parTransId="{962F2312-C9F2-40FD-AE0D-E36965AD8644}" sibTransId="{D8CE62F0-8DE8-42B4-983C-9AC7E6D08342}"/>
    <dgm:cxn modelId="{A122B65D-B056-4A0D-89E7-B5CB83D7165B}" type="presOf" srcId="{89E88157-0084-4CE7-B7D6-3A5ABBE578B6}" destId="{0A290DC5-66F7-47BE-AB28-7321D1A02512}" srcOrd="0" destOrd="0" presId="urn:microsoft.com/office/officeart/2005/8/layout/cycle5"/>
    <dgm:cxn modelId="{39A578EC-FB6A-43AD-A2AE-39E3EAFCA95A}" type="presOf" srcId="{3A5B30B0-F399-49F1-8091-9A5072EE5B61}" destId="{C2F6DBE4-3448-4A94-A161-61CC2F80129D}" srcOrd="0" destOrd="0" presId="urn:microsoft.com/office/officeart/2005/8/layout/cycle5"/>
    <dgm:cxn modelId="{98D18DE7-584B-4E33-A6DD-76A5BBAB4BBE}" type="presOf" srcId="{D8CE62F0-8DE8-42B4-983C-9AC7E6D08342}" destId="{8449ADFB-498E-4A34-BCEE-88F3285A063F}" srcOrd="0" destOrd="0" presId="urn:microsoft.com/office/officeart/2005/8/layout/cycle5"/>
    <dgm:cxn modelId="{F49779BE-C9C1-4921-A194-270543617125}" type="presOf" srcId="{1DAC2A9F-6186-4545-9EDB-FA509FA792C5}" destId="{1DFDA4D8-C2C5-48B9-9D7B-25B7BC4F3C2E}" srcOrd="0" destOrd="0" presId="urn:microsoft.com/office/officeart/2005/8/layout/cycle5"/>
    <dgm:cxn modelId="{84972289-B7F1-428B-9BDB-5B04AC78BB76}" type="presOf" srcId="{359704BC-7327-4B2A-A097-70BE76960F23}" destId="{37FB4DFB-FE05-43C4-8CED-C86557564CB6}" srcOrd="0" destOrd="0" presId="urn:microsoft.com/office/officeart/2005/8/layout/cycle5"/>
    <dgm:cxn modelId="{581F29C1-DAAC-4580-A08B-259259E692A9}" srcId="{1DAC2A9F-6186-4545-9EDB-FA509FA792C5}" destId="{4F762D22-476E-4DB3-A8D1-EAEC30D2E552}" srcOrd="4" destOrd="0" parTransId="{848EF494-B907-482D-9631-FA7F9556BBCA}" sibTransId="{6439B458-DD0C-428D-89C2-86EFE890C50A}"/>
    <dgm:cxn modelId="{76924AEF-C38B-4AF7-8739-876A4400EFA2}" srcId="{1DAC2A9F-6186-4545-9EDB-FA509FA792C5}" destId="{661C3139-CF1E-4DC9-98B9-6BE0263B27B8}" srcOrd="3" destOrd="0" parTransId="{002F48DF-4E5F-4D51-B918-0248661B54A8}" sibTransId="{2CB2E069-ED8F-404C-8CD7-45BF30148E24}"/>
    <dgm:cxn modelId="{CFC9DA99-8B1C-4A7D-AC80-D9EEAD1BA43F}" srcId="{1DAC2A9F-6186-4545-9EDB-FA509FA792C5}" destId="{3A5B30B0-F399-49F1-8091-9A5072EE5B61}" srcOrd="5" destOrd="0" parTransId="{B8D671DC-03AE-4226-8186-B0957331119B}" sibTransId="{C93F5A48-268D-4679-86FA-3AF63236EC08}"/>
    <dgm:cxn modelId="{5FF874F5-2CA3-4169-80D7-8DC1E22718F8}" type="presOf" srcId="{4F762D22-476E-4DB3-A8D1-EAEC30D2E552}" destId="{46FA19AC-4DF1-4D7C-AA21-1D5B7E1690E0}" srcOrd="0" destOrd="0" presId="urn:microsoft.com/office/officeart/2005/8/layout/cycle5"/>
    <dgm:cxn modelId="{54ABA8E6-8D4B-4E66-891B-667ABB65B121}" srcId="{1DAC2A9F-6186-4545-9EDB-FA509FA792C5}" destId="{D14ACDCE-24CB-4E49-91AA-A6A25A3ED7DA}" srcOrd="1" destOrd="0" parTransId="{1BAC4B54-E45A-4B90-B1CE-9799AD6E38C2}" sibTransId="{89E88157-0084-4CE7-B7D6-3A5ABBE578B6}"/>
    <dgm:cxn modelId="{39B616E9-BA7E-4093-BB5B-47CA771A21B4}" type="presOf" srcId="{509ACEEF-D18C-4632-92D7-FB0622F041E3}" destId="{2251E228-0AB7-478C-BC61-1333F56F7C48}" srcOrd="0" destOrd="0" presId="urn:microsoft.com/office/officeart/2005/8/layout/cycle5"/>
    <dgm:cxn modelId="{B522AB08-6C8C-4F0E-931E-C9B71D6428FB}" type="presParOf" srcId="{1DFDA4D8-C2C5-48B9-9D7B-25B7BC4F3C2E}" destId="{1F203F23-0E40-4A6F-80D8-61DA9AED1781}" srcOrd="0" destOrd="0" presId="urn:microsoft.com/office/officeart/2005/8/layout/cycle5"/>
    <dgm:cxn modelId="{84258AE2-04ED-4B57-99D6-617CB94351B1}" type="presParOf" srcId="{1DFDA4D8-C2C5-48B9-9D7B-25B7BC4F3C2E}" destId="{7495F20D-A294-45FD-BC73-A957DD2ABAC5}" srcOrd="1" destOrd="0" presId="urn:microsoft.com/office/officeart/2005/8/layout/cycle5"/>
    <dgm:cxn modelId="{35B12C34-DF67-4E92-B957-03020C93BD2B}" type="presParOf" srcId="{1DFDA4D8-C2C5-48B9-9D7B-25B7BC4F3C2E}" destId="{C4B9229F-A985-4D1B-B462-99727B2705CE}" srcOrd="2" destOrd="0" presId="urn:microsoft.com/office/officeart/2005/8/layout/cycle5"/>
    <dgm:cxn modelId="{AA461366-8EA4-4BBD-9896-A4E6BABEF8F2}" type="presParOf" srcId="{1DFDA4D8-C2C5-48B9-9D7B-25B7BC4F3C2E}" destId="{84D30F8F-D4DC-4A6C-928D-78819A1C9CC2}" srcOrd="3" destOrd="0" presId="urn:microsoft.com/office/officeart/2005/8/layout/cycle5"/>
    <dgm:cxn modelId="{5A8C1420-0F3F-4B3C-9126-25B7880D4E38}" type="presParOf" srcId="{1DFDA4D8-C2C5-48B9-9D7B-25B7BC4F3C2E}" destId="{5C516981-4C60-4ABA-B75E-62D7AD39E13B}" srcOrd="4" destOrd="0" presId="urn:microsoft.com/office/officeart/2005/8/layout/cycle5"/>
    <dgm:cxn modelId="{5029C191-7410-4C14-817B-42883A0EF61F}" type="presParOf" srcId="{1DFDA4D8-C2C5-48B9-9D7B-25B7BC4F3C2E}" destId="{0A290DC5-66F7-47BE-AB28-7321D1A02512}" srcOrd="5" destOrd="0" presId="urn:microsoft.com/office/officeart/2005/8/layout/cycle5"/>
    <dgm:cxn modelId="{DF00D693-7376-4E01-86E7-5E30B2984BF0}" type="presParOf" srcId="{1DFDA4D8-C2C5-48B9-9D7B-25B7BC4F3C2E}" destId="{2251E228-0AB7-478C-BC61-1333F56F7C48}" srcOrd="6" destOrd="0" presId="urn:microsoft.com/office/officeart/2005/8/layout/cycle5"/>
    <dgm:cxn modelId="{117711C2-548B-4290-BFCE-4DCFC641E6E1}" type="presParOf" srcId="{1DFDA4D8-C2C5-48B9-9D7B-25B7BC4F3C2E}" destId="{A5D199A5-9167-4FAA-B9AA-1A45B6E4561A}" srcOrd="7" destOrd="0" presId="urn:microsoft.com/office/officeart/2005/8/layout/cycle5"/>
    <dgm:cxn modelId="{7767B04F-4C88-4F24-8B58-FFD35FEDA661}" type="presParOf" srcId="{1DFDA4D8-C2C5-48B9-9D7B-25B7BC4F3C2E}" destId="{8449ADFB-498E-4A34-BCEE-88F3285A063F}" srcOrd="8" destOrd="0" presId="urn:microsoft.com/office/officeart/2005/8/layout/cycle5"/>
    <dgm:cxn modelId="{CFFC0DBB-0241-4D7A-85B3-825B95005B7F}" type="presParOf" srcId="{1DFDA4D8-C2C5-48B9-9D7B-25B7BC4F3C2E}" destId="{71376877-DC3F-4E86-9915-C704CEA0C445}" srcOrd="9" destOrd="0" presId="urn:microsoft.com/office/officeart/2005/8/layout/cycle5"/>
    <dgm:cxn modelId="{A9348F65-C2DA-46E6-867D-9EB9825FE525}" type="presParOf" srcId="{1DFDA4D8-C2C5-48B9-9D7B-25B7BC4F3C2E}" destId="{E587933E-BE07-477D-8298-E7D6052B7AD0}" srcOrd="10" destOrd="0" presId="urn:microsoft.com/office/officeart/2005/8/layout/cycle5"/>
    <dgm:cxn modelId="{7F17F250-6D46-4AF0-9185-E2DCBA5BBBA5}" type="presParOf" srcId="{1DFDA4D8-C2C5-48B9-9D7B-25B7BC4F3C2E}" destId="{18DE6133-C026-4B57-ACAF-DDD8BBF4EFBA}" srcOrd="11" destOrd="0" presId="urn:microsoft.com/office/officeart/2005/8/layout/cycle5"/>
    <dgm:cxn modelId="{8E740612-5B55-40A7-A89B-FE5C4243ECC6}" type="presParOf" srcId="{1DFDA4D8-C2C5-48B9-9D7B-25B7BC4F3C2E}" destId="{46FA19AC-4DF1-4D7C-AA21-1D5B7E1690E0}" srcOrd="12" destOrd="0" presId="urn:microsoft.com/office/officeart/2005/8/layout/cycle5"/>
    <dgm:cxn modelId="{AEBD50B7-7697-40B2-812B-59607E35A1D6}" type="presParOf" srcId="{1DFDA4D8-C2C5-48B9-9D7B-25B7BC4F3C2E}" destId="{74681610-3762-4300-A9CF-ADD532A5847A}" srcOrd="13" destOrd="0" presId="urn:microsoft.com/office/officeart/2005/8/layout/cycle5"/>
    <dgm:cxn modelId="{74C8C929-2B02-4744-9598-7C2424DDC5B5}" type="presParOf" srcId="{1DFDA4D8-C2C5-48B9-9D7B-25B7BC4F3C2E}" destId="{3D49E0A2-9839-43B2-9D90-D9A6D279FBAA}" srcOrd="14" destOrd="0" presId="urn:microsoft.com/office/officeart/2005/8/layout/cycle5"/>
    <dgm:cxn modelId="{ACD96EA3-5CB8-4951-8CBB-1766DAC5BE7C}" type="presParOf" srcId="{1DFDA4D8-C2C5-48B9-9D7B-25B7BC4F3C2E}" destId="{C2F6DBE4-3448-4A94-A161-61CC2F80129D}" srcOrd="15" destOrd="0" presId="urn:microsoft.com/office/officeart/2005/8/layout/cycle5"/>
    <dgm:cxn modelId="{D85D5106-A2FF-447A-8AEE-380909A978D9}" type="presParOf" srcId="{1DFDA4D8-C2C5-48B9-9D7B-25B7BC4F3C2E}" destId="{9B97C807-FF97-4DA2-B35F-8DCFE24104D0}" srcOrd="16" destOrd="0" presId="urn:microsoft.com/office/officeart/2005/8/layout/cycle5"/>
    <dgm:cxn modelId="{132A5AA8-2AA0-44EE-B89C-ECE4FF34DA7F}" type="presParOf" srcId="{1DFDA4D8-C2C5-48B9-9D7B-25B7BC4F3C2E}" destId="{9F5AB5A5-E0EC-400A-8113-9BBD9025EC57}" srcOrd="17" destOrd="0" presId="urn:microsoft.com/office/officeart/2005/8/layout/cycle5"/>
    <dgm:cxn modelId="{DF5BFC39-DB39-4FD9-928E-17E367B14045}" type="presParOf" srcId="{1DFDA4D8-C2C5-48B9-9D7B-25B7BC4F3C2E}" destId="{37FB4DFB-FE05-43C4-8CED-C86557564CB6}" srcOrd="18" destOrd="0" presId="urn:microsoft.com/office/officeart/2005/8/layout/cycle5"/>
    <dgm:cxn modelId="{9617C4DD-2224-41C5-8A1D-79384B476146}" type="presParOf" srcId="{1DFDA4D8-C2C5-48B9-9D7B-25B7BC4F3C2E}" destId="{B238E33D-3ECF-4145-B51E-253BF07DCFBB}" srcOrd="19" destOrd="0" presId="urn:microsoft.com/office/officeart/2005/8/layout/cycle5"/>
    <dgm:cxn modelId="{DFE68175-EB93-41F3-ABE4-EDB248455D7D}" type="presParOf" srcId="{1DFDA4D8-C2C5-48B9-9D7B-25B7BC4F3C2E}" destId="{42FBDA9E-ECF8-4461-892C-9905FC653C08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9F060-8F34-475F-BE5D-1096B3470012}">
      <dsp:nvSpPr>
        <dsp:cNvPr id="0" name=""/>
        <dsp:cNvSpPr/>
      </dsp:nvSpPr>
      <dsp:spPr>
        <a:xfrm>
          <a:off x="357345" y="1849"/>
          <a:ext cx="3349911" cy="13399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1 период. 1874-1917.</a:t>
          </a:r>
          <a:endParaRPr lang="ru-RU" sz="3300" kern="1200" dirty="0"/>
        </a:p>
      </dsp:txBody>
      <dsp:txXfrm>
        <a:off x="1027327" y="1849"/>
        <a:ext cx="2009947" cy="1339964"/>
      </dsp:txXfrm>
    </dsp:sp>
    <dsp:sp modelId="{492254A9-CF50-4864-A362-C44189FC569B}">
      <dsp:nvSpPr>
        <dsp:cNvPr id="0" name=""/>
        <dsp:cNvSpPr/>
      </dsp:nvSpPr>
      <dsp:spPr>
        <a:xfrm>
          <a:off x="3271768" y="115746"/>
          <a:ext cx="2780426" cy="11121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Педагогические классы существовали при женских гимназиях ведомства Министерства народного просвещения </a:t>
          </a:r>
          <a:endParaRPr lang="ru-RU" sz="1000" kern="1200"/>
        </a:p>
      </dsp:txBody>
      <dsp:txXfrm>
        <a:off x="3827853" y="115746"/>
        <a:ext cx="1668256" cy="1112170"/>
      </dsp:txXfrm>
    </dsp:sp>
    <dsp:sp modelId="{8AAE6D4D-4FA6-425B-A665-EDDAAC14AEE4}">
      <dsp:nvSpPr>
        <dsp:cNvPr id="0" name=""/>
        <dsp:cNvSpPr/>
      </dsp:nvSpPr>
      <dsp:spPr>
        <a:xfrm>
          <a:off x="5662935" y="115746"/>
          <a:ext cx="2780426" cy="11121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Ученицам поручался надзор за </a:t>
          </a:r>
          <a:r>
            <a:rPr lang="ru-RU" sz="10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(низшими) младшими  </a:t>
          </a:r>
          <a:r>
            <a:rPr lang="ru-RU" sz="1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классами, иногда и ведение ежедневных уроков</a:t>
          </a:r>
          <a:endParaRPr lang="ru-RU" sz="1000" kern="1200" dirty="0"/>
        </a:p>
      </dsp:txBody>
      <dsp:txXfrm>
        <a:off x="6219020" y="115746"/>
        <a:ext cx="1668256" cy="1112170"/>
      </dsp:txXfrm>
    </dsp:sp>
    <dsp:sp modelId="{228FBC04-69EC-9645-A031-292BAD17926A}">
      <dsp:nvSpPr>
        <dsp:cNvPr id="0" name=""/>
        <dsp:cNvSpPr/>
      </dsp:nvSpPr>
      <dsp:spPr>
        <a:xfrm>
          <a:off x="8054102" y="115746"/>
          <a:ext cx="2780426" cy="11121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 окончании педагогического класса получали звание домашней учительницы или наставницы</a:t>
          </a:r>
          <a:endParaRPr lang="ru-RU" sz="1000" kern="1200" dirty="0"/>
        </a:p>
      </dsp:txBody>
      <dsp:txXfrm>
        <a:off x="8610187" y="115746"/>
        <a:ext cx="1668256" cy="1112170"/>
      </dsp:txXfrm>
    </dsp:sp>
    <dsp:sp modelId="{971F2A19-97D9-4CD0-B626-20B33F5F90F4}">
      <dsp:nvSpPr>
        <dsp:cNvPr id="0" name=""/>
        <dsp:cNvSpPr/>
      </dsp:nvSpPr>
      <dsp:spPr>
        <a:xfrm>
          <a:off x="357345" y="1529409"/>
          <a:ext cx="3349911" cy="13399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2 период. 1917-1941.</a:t>
          </a:r>
          <a:endParaRPr lang="ru-RU" sz="3300" kern="1200" dirty="0"/>
        </a:p>
      </dsp:txBody>
      <dsp:txXfrm>
        <a:off x="1027327" y="1529409"/>
        <a:ext cx="2009947" cy="1339964"/>
      </dsp:txXfrm>
    </dsp:sp>
    <dsp:sp modelId="{BA7DFB7E-512C-40EA-9BB7-1C5211F0B4BD}">
      <dsp:nvSpPr>
        <dsp:cNvPr id="0" name=""/>
        <dsp:cNvSpPr/>
      </dsp:nvSpPr>
      <dsp:spPr>
        <a:xfrm>
          <a:off x="3271768" y="1643306"/>
          <a:ext cx="2780426" cy="11121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1917-1920 – приостановка работы.</a:t>
          </a:r>
        </a:p>
      </dsp:txBody>
      <dsp:txXfrm>
        <a:off x="3827853" y="1643306"/>
        <a:ext cx="1668256" cy="1112170"/>
      </dsp:txXfrm>
    </dsp:sp>
    <dsp:sp modelId="{6A610481-CCDC-4FDE-A897-43DF0EF50F26}">
      <dsp:nvSpPr>
        <dsp:cNvPr id="0" name=""/>
        <dsp:cNvSpPr/>
      </dsp:nvSpPr>
      <dsp:spPr>
        <a:xfrm>
          <a:off x="5662935" y="1643306"/>
          <a:ext cx="2780426" cy="11121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Классы создаются в опытных школах при Институтах Народного Образования, работают десятилетки с педагогическим уклоном</a:t>
          </a:r>
          <a:endParaRPr lang="ru-RU" sz="1000" kern="1200" dirty="0"/>
        </a:p>
      </dsp:txBody>
      <dsp:txXfrm>
        <a:off x="6219020" y="1643306"/>
        <a:ext cx="1668256" cy="1112170"/>
      </dsp:txXfrm>
    </dsp:sp>
    <dsp:sp modelId="{B5A4AF32-3678-4949-B7BB-1AD5DF999264}">
      <dsp:nvSpPr>
        <dsp:cNvPr id="0" name=""/>
        <dsp:cNvSpPr/>
      </dsp:nvSpPr>
      <dsp:spPr>
        <a:xfrm>
          <a:off x="8054102" y="1643306"/>
          <a:ext cx="2780426" cy="11121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Упразднение классов, </a:t>
          </a:r>
          <a:r>
            <a:rPr lang="ru-RU" sz="1000" kern="1200" dirty="0" smtClean="0"/>
            <a:t>созданы </a:t>
          </a:r>
          <a:r>
            <a:rPr lang="ru-RU" sz="1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подготовительные учебные группы, имевшие более низкую эффективность </a:t>
          </a:r>
          <a:endParaRPr lang="ru-RU" sz="1000" kern="1200" dirty="0"/>
        </a:p>
      </dsp:txBody>
      <dsp:txXfrm>
        <a:off x="8610187" y="1643306"/>
        <a:ext cx="1668256" cy="1112170"/>
      </dsp:txXfrm>
    </dsp:sp>
    <dsp:sp modelId="{88235F17-FFC9-4CE6-A3DF-DE9E429ACF1D}">
      <dsp:nvSpPr>
        <dsp:cNvPr id="0" name=""/>
        <dsp:cNvSpPr/>
      </dsp:nvSpPr>
      <dsp:spPr>
        <a:xfrm>
          <a:off x="357345" y="3056968"/>
          <a:ext cx="3349911" cy="13399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3 период. 1941-1960.</a:t>
          </a:r>
          <a:endParaRPr lang="ru-RU" sz="3300" kern="1200" dirty="0"/>
        </a:p>
      </dsp:txBody>
      <dsp:txXfrm>
        <a:off x="1027327" y="3056968"/>
        <a:ext cx="2009947" cy="1339964"/>
      </dsp:txXfrm>
    </dsp:sp>
    <dsp:sp modelId="{3F2C69F3-1755-46A2-A682-41F2F104C6E3}">
      <dsp:nvSpPr>
        <dsp:cNvPr id="0" name=""/>
        <dsp:cNvSpPr/>
      </dsp:nvSpPr>
      <dsp:spPr>
        <a:xfrm>
          <a:off x="3271768" y="3170865"/>
          <a:ext cx="2780426" cy="11121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Педагогические классы создаются в женских школах</a:t>
          </a:r>
          <a:endParaRPr lang="ru-RU" sz="1000" kern="1200" dirty="0"/>
        </a:p>
      </dsp:txBody>
      <dsp:txXfrm>
        <a:off x="3827853" y="3170865"/>
        <a:ext cx="1668256" cy="1112170"/>
      </dsp:txXfrm>
    </dsp:sp>
    <dsp:sp modelId="{774CBABD-39E3-4488-B975-F9C7573F26EC}">
      <dsp:nvSpPr>
        <dsp:cNvPr id="0" name=""/>
        <dsp:cNvSpPr/>
      </dsp:nvSpPr>
      <dsp:spPr>
        <a:xfrm>
          <a:off x="5662935" y="3170865"/>
          <a:ext cx="2780426" cy="11121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Функция: </a:t>
          </a:r>
          <a:r>
            <a:rPr lang="ru-RU" sz="1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подготовка педагогических кадров среднего </a:t>
          </a:r>
          <a:r>
            <a:rPr lang="ru-RU" sz="10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звена  </a:t>
          </a:r>
          <a:r>
            <a:rPr lang="ru-RU" sz="1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 ориентация учащихся на педагогическую профессию</a:t>
          </a:r>
          <a:endParaRPr lang="ru-RU" sz="1000" kern="1200" dirty="0"/>
        </a:p>
      </dsp:txBody>
      <dsp:txXfrm>
        <a:off x="6219020" y="3170865"/>
        <a:ext cx="1668256" cy="1112170"/>
      </dsp:txXfrm>
    </dsp:sp>
    <dsp:sp modelId="{55DC06D0-8D21-8048-A776-FE7CA6DEC5BB}">
      <dsp:nvSpPr>
        <dsp:cNvPr id="0" name=""/>
        <dsp:cNvSpPr/>
      </dsp:nvSpPr>
      <dsp:spPr>
        <a:xfrm>
          <a:off x="8054102" y="3170865"/>
          <a:ext cx="2780426" cy="11121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По окончании педагогических классов выпускницы могли поступать на работу или продолжать своё образование в педагогических и учительских институтах</a:t>
          </a:r>
          <a:endParaRPr lang="ru-RU" sz="1000" kern="1200" dirty="0"/>
        </a:p>
      </dsp:txBody>
      <dsp:txXfrm>
        <a:off x="8610187" y="3170865"/>
        <a:ext cx="1668256" cy="11121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B6CFA-9EF9-496B-8305-82C66899D343}">
      <dsp:nvSpPr>
        <dsp:cNvPr id="0" name=""/>
        <dsp:cNvSpPr/>
      </dsp:nvSpPr>
      <dsp:spPr>
        <a:xfrm>
          <a:off x="189724" y="-54390"/>
          <a:ext cx="4450127" cy="17421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 fontAlgn="base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strike="noStrike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Недостаток</a:t>
          </a:r>
          <a:r>
            <a:rPr lang="ru-RU" sz="1800" b="0" i="0" u="none" strike="noStrike" kern="1200" baseline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 информации о роли и месте ПППК (в </a:t>
          </a:r>
          <a:r>
            <a:rPr lang="ru-RU" sz="1800" b="0" i="0" u="none" strike="noStrike" kern="1200" baseline="0" dirty="0" err="1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т.ч</a:t>
          </a:r>
          <a:r>
            <a:rPr lang="ru-RU" sz="1800" b="0" i="0" u="none" strike="noStrike" kern="1200" baseline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. для родителей, педагогов образовательных организаций)</a:t>
          </a:r>
          <a:endParaRPr lang="ru-RU" sz="1800" b="0" i="0" u="none" strike="noStrike" kern="1200" dirty="0">
            <a:solidFill>
              <a:srgbClr val="000000"/>
            </a:solidFill>
            <a:effectLst/>
            <a:latin typeface="Times New Roman" panose="02020603050405020304" pitchFamily="18" charset="0"/>
          </a:endParaRPr>
        </a:p>
      </dsp:txBody>
      <dsp:txXfrm>
        <a:off x="240751" y="-3363"/>
        <a:ext cx="2808610" cy="1640138"/>
      </dsp:txXfrm>
    </dsp:sp>
    <dsp:sp modelId="{F62508C7-1F32-4471-BB1F-8A529BE37ECA}">
      <dsp:nvSpPr>
        <dsp:cNvPr id="0" name=""/>
        <dsp:cNvSpPr/>
      </dsp:nvSpPr>
      <dsp:spPr>
        <a:xfrm>
          <a:off x="374587" y="1730599"/>
          <a:ext cx="4419708" cy="15895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 fontAlgn="base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strike="noStrike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Дефицит педагогических кадров, готовых к работе в ПППК (необходимость целевой подготовки) </a:t>
          </a:r>
          <a:endParaRPr lang="ru-RU" sz="1800" b="0" i="0" u="none" strike="noStrike" kern="1200" dirty="0">
            <a:solidFill>
              <a:srgbClr val="000000"/>
            </a:solidFill>
            <a:effectLst/>
            <a:latin typeface="Times New Roman" panose="02020603050405020304" pitchFamily="18" charset="0"/>
          </a:endParaRPr>
        </a:p>
      </dsp:txBody>
      <dsp:txXfrm>
        <a:off x="421144" y="1777156"/>
        <a:ext cx="2962773" cy="1496470"/>
      </dsp:txXfrm>
    </dsp:sp>
    <dsp:sp modelId="{47937DC7-F649-4FEA-B393-3A84485EC931}">
      <dsp:nvSpPr>
        <dsp:cNvPr id="0" name=""/>
        <dsp:cNvSpPr/>
      </dsp:nvSpPr>
      <dsp:spPr>
        <a:xfrm>
          <a:off x="631928" y="3366743"/>
          <a:ext cx="4351734" cy="14751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 fontAlgn="base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strike="noStrike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В связи с ростом количества ПППК необходима проработка форматов курирования.</a:t>
          </a:r>
          <a:endParaRPr lang="ru-RU" sz="1800" b="0" i="0" u="none" strike="noStrike" kern="1200" dirty="0">
            <a:solidFill>
              <a:srgbClr val="000000"/>
            </a:solidFill>
            <a:effectLst/>
            <a:latin typeface="Times New Roman" panose="02020603050405020304" pitchFamily="18" charset="0"/>
          </a:endParaRPr>
        </a:p>
      </dsp:txBody>
      <dsp:txXfrm>
        <a:off x="675135" y="3409950"/>
        <a:ext cx="2922474" cy="1388770"/>
      </dsp:txXfrm>
    </dsp:sp>
    <dsp:sp modelId="{E2D9741D-8FE1-4A45-8A8B-0C9E796994E4}">
      <dsp:nvSpPr>
        <dsp:cNvPr id="0" name=""/>
        <dsp:cNvSpPr/>
      </dsp:nvSpPr>
      <dsp:spPr>
        <a:xfrm>
          <a:off x="3417463" y="1185433"/>
          <a:ext cx="958869" cy="958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3633209" y="1185433"/>
        <a:ext cx="527377" cy="721549"/>
      </dsp:txXfrm>
    </dsp:sp>
    <dsp:sp modelId="{BBD5D1FC-DF75-41F3-89F9-D26AC01B390D}">
      <dsp:nvSpPr>
        <dsp:cNvPr id="0" name=""/>
        <dsp:cNvSpPr/>
      </dsp:nvSpPr>
      <dsp:spPr>
        <a:xfrm>
          <a:off x="3801439" y="2896646"/>
          <a:ext cx="958869" cy="958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4017185" y="2896646"/>
        <a:ext cx="527377" cy="7215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DF4EB-C596-4246-8796-D8DEBA8AE169}">
      <dsp:nvSpPr>
        <dsp:cNvPr id="0" name=""/>
        <dsp:cNvSpPr/>
      </dsp:nvSpPr>
      <dsp:spPr>
        <a:xfrm>
          <a:off x="659314" y="0"/>
          <a:ext cx="5226842" cy="5226842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532700-D072-4928-98CA-5E0F1440A42F}">
      <dsp:nvSpPr>
        <dsp:cNvPr id="0" name=""/>
        <dsp:cNvSpPr/>
      </dsp:nvSpPr>
      <dsp:spPr>
        <a:xfrm>
          <a:off x="918654" y="352545"/>
          <a:ext cx="3397447" cy="9851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/>
            <a:t>Развитие сетевых форм деятельности ПППК на основе цифровых образовательных платформ и  иных форматов в контексте построения индивидуальных образовательных траекторий обучающихся</a:t>
          </a:r>
          <a:endParaRPr lang="ru-RU" sz="1400" kern="1200" dirty="0"/>
        </a:p>
      </dsp:txBody>
      <dsp:txXfrm>
        <a:off x="966744" y="400635"/>
        <a:ext cx="3301267" cy="888957"/>
      </dsp:txXfrm>
    </dsp:sp>
    <dsp:sp modelId="{607CF265-C06C-4D13-A2AA-6949BD2E9093}">
      <dsp:nvSpPr>
        <dsp:cNvPr id="0" name=""/>
        <dsp:cNvSpPr/>
      </dsp:nvSpPr>
      <dsp:spPr>
        <a:xfrm>
          <a:off x="1656988" y="1603236"/>
          <a:ext cx="3659051" cy="13787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/>
            <a:t>Интеграция ресурсов в рамках межрегионального сотрудничества и взаимодействия образовательных организаций в целях развития сети </a:t>
          </a:r>
          <a:r>
            <a:rPr lang="ru-RU" sz="1400" b="0" i="0" kern="1200" dirty="0" smtClean="0"/>
            <a:t>ПППК (в </a:t>
          </a:r>
          <a:r>
            <a:rPr lang="ru-RU" sz="1400" b="0" i="0" kern="1200" dirty="0" err="1" smtClean="0"/>
            <a:t>т.ч</a:t>
          </a:r>
          <a:r>
            <a:rPr lang="ru-RU" sz="1400" b="0" i="0" kern="1200" dirty="0" smtClean="0"/>
            <a:t>. использование потенциала оздоровительных лагерей и баз для проведения тематических и профильных смен) </a:t>
          </a:r>
          <a:endParaRPr lang="ru-RU" sz="1400" kern="1200" dirty="0"/>
        </a:p>
      </dsp:txBody>
      <dsp:txXfrm>
        <a:off x="1724294" y="1670542"/>
        <a:ext cx="3524439" cy="1244166"/>
      </dsp:txXfrm>
    </dsp:sp>
    <dsp:sp modelId="{80887274-6842-4EC3-A14F-8854F30B5046}">
      <dsp:nvSpPr>
        <dsp:cNvPr id="0" name=""/>
        <dsp:cNvSpPr/>
      </dsp:nvSpPr>
      <dsp:spPr>
        <a:xfrm>
          <a:off x="2962627" y="3134672"/>
          <a:ext cx="3397447" cy="14445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/>
            <a:t>Вовлечение  профессионального педагогического сообщества в реализацию профильной психолого-педагогической подготовки школьников, в том числе путем наставничества и социального </a:t>
          </a:r>
          <a:r>
            <a:rPr lang="ru-RU" sz="1400" b="0" i="0" kern="1200" dirty="0" smtClean="0"/>
            <a:t>партнерства ( 2023 - год педагога и наставника)</a:t>
          </a:r>
          <a:endParaRPr lang="ru-RU" sz="1400" kern="1200" dirty="0"/>
        </a:p>
      </dsp:txBody>
      <dsp:txXfrm>
        <a:off x="3033144" y="3205189"/>
        <a:ext cx="3256413" cy="13035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C981C-6A84-4B96-AF87-4A2742DE311D}">
      <dsp:nvSpPr>
        <dsp:cNvPr id="0" name=""/>
        <dsp:cNvSpPr/>
      </dsp:nvSpPr>
      <dsp:spPr>
        <a:xfrm>
          <a:off x="3530975" y="720605"/>
          <a:ext cx="4805997" cy="4805997"/>
        </a:xfrm>
        <a:prstGeom prst="blockArc">
          <a:avLst>
            <a:gd name="adj1" fmla="val 1188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744109-934F-4DE3-8B30-5CA65C2AD49E}">
      <dsp:nvSpPr>
        <dsp:cNvPr id="0" name=""/>
        <dsp:cNvSpPr/>
      </dsp:nvSpPr>
      <dsp:spPr>
        <a:xfrm>
          <a:off x="3530975" y="720605"/>
          <a:ext cx="4805997" cy="4805997"/>
        </a:xfrm>
        <a:prstGeom prst="blockArc">
          <a:avLst>
            <a:gd name="adj1" fmla="val 7560000"/>
            <a:gd name="adj2" fmla="val 1188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2A8743-A384-42F3-A874-62C99C590F5C}">
      <dsp:nvSpPr>
        <dsp:cNvPr id="0" name=""/>
        <dsp:cNvSpPr/>
      </dsp:nvSpPr>
      <dsp:spPr>
        <a:xfrm>
          <a:off x="3530975" y="720605"/>
          <a:ext cx="4805997" cy="4805997"/>
        </a:xfrm>
        <a:prstGeom prst="blockArc">
          <a:avLst>
            <a:gd name="adj1" fmla="val 3240000"/>
            <a:gd name="adj2" fmla="val 756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11FE2-1783-4D3A-BF22-F42C1034C6D7}">
      <dsp:nvSpPr>
        <dsp:cNvPr id="0" name=""/>
        <dsp:cNvSpPr/>
      </dsp:nvSpPr>
      <dsp:spPr>
        <a:xfrm>
          <a:off x="3530975" y="720605"/>
          <a:ext cx="4805997" cy="4805997"/>
        </a:xfrm>
        <a:prstGeom prst="blockArc">
          <a:avLst>
            <a:gd name="adj1" fmla="val 20520000"/>
            <a:gd name="adj2" fmla="val 324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3E94-1C79-47F2-B9B5-2941B7A574C5}">
      <dsp:nvSpPr>
        <dsp:cNvPr id="0" name=""/>
        <dsp:cNvSpPr/>
      </dsp:nvSpPr>
      <dsp:spPr>
        <a:xfrm>
          <a:off x="3530975" y="720605"/>
          <a:ext cx="4805997" cy="4805997"/>
        </a:xfrm>
        <a:prstGeom prst="blockArc">
          <a:avLst>
            <a:gd name="adj1" fmla="val 16200000"/>
            <a:gd name="adj2" fmla="val 2052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80045-8F0E-4F72-BABF-814C9B386D84}">
      <dsp:nvSpPr>
        <dsp:cNvPr id="0" name=""/>
        <dsp:cNvSpPr/>
      </dsp:nvSpPr>
      <dsp:spPr>
        <a:xfrm>
          <a:off x="4827149" y="2016779"/>
          <a:ext cx="2213650" cy="22136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Герценовский университет</a:t>
          </a:r>
          <a:endParaRPr lang="ru-RU" sz="2000" kern="1200" dirty="0"/>
        </a:p>
      </dsp:txBody>
      <dsp:txXfrm>
        <a:off x="5151331" y="2340961"/>
        <a:ext cx="1565286" cy="1565286"/>
      </dsp:txXfrm>
    </dsp:sp>
    <dsp:sp modelId="{4B3B1431-C9A7-4695-9443-389CB7FE2B4D}">
      <dsp:nvSpPr>
        <dsp:cNvPr id="0" name=""/>
        <dsp:cNvSpPr/>
      </dsp:nvSpPr>
      <dsp:spPr>
        <a:xfrm>
          <a:off x="5159196" y="1611"/>
          <a:ext cx="1549555" cy="15495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Санкт-Петербург</a:t>
          </a:r>
          <a:endParaRPr lang="ru-RU" sz="1200" kern="1200" dirty="0"/>
        </a:p>
      </dsp:txBody>
      <dsp:txXfrm>
        <a:off x="5386123" y="228538"/>
        <a:ext cx="1095701" cy="1095701"/>
      </dsp:txXfrm>
    </dsp:sp>
    <dsp:sp modelId="{968B9819-2260-43D8-A970-4E4A6E4C90F7}">
      <dsp:nvSpPr>
        <dsp:cNvPr id="0" name=""/>
        <dsp:cNvSpPr/>
      </dsp:nvSpPr>
      <dsp:spPr>
        <a:xfrm>
          <a:off x="7391530" y="1623497"/>
          <a:ext cx="1549555" cy="15495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Чукотский автономный округ</a:t>
          </a:r>
          <a:endParaRPr lang="ru-RU" sz="1200" kern="1200" dirty="0"/>
        </a:p>
      </dsp:txBody>
      <dsp:txXfrm>
        <a:off x="7618457" y="1850424"/>
        <a:ext cx="1095701" cy="1095701"/>
      </dsp:txXfrm>
    </dsp:sp>
    <dsp:sp modelId="{A34AEF87-0848-4AFC-B9E8-D64EF767CC2F}">
      <dsp:nvSpPr>
        <dsp:cNvPr id="0" name=""/>
        <dsp:cNvSpPr/>
      </dsp:nvSpPr>
      <dsp:spPr>
        <a:xfrm>
          <a:off x="6538855" y="4247763"/>
          <a:ext cx="1549555" cy="15495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Новгородская область</a:t>
          </a:r>
          <a:endParaRPr lang="ru-RU" sz="1200" kern="1200" dirty="0"/>
        </a:p>
      </dsp:txBody>
      <dsp:txXfrm>
        <a:off x="6765782" y="4474690"/>
        <a:ext cx="1095701" cy="1095701"/>
      </dsp:txXfrm>
    </dsp:sp>
    <dsp:sp modelId="{1ACBEF7A-A0C4-4A15-BC5A-CE0B50959F62}">
      <dsp:nvSpPr>
        <dsp:cNvPr id="0" name=""/>
        <dsp:cNvSpPr/>
      </dsp:nvSpPr>
      <dsp:spPr>
        <a:xfrm>
          <a:off x="3779538" y="4247763"/>
          <a:ext cx="1549555" cy="15495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Мурманская область</a:t>
          </a:r>
          <a:endParaRPr lang="ru-RU" sz="1200" kern="1200" dirty="0"/>
        </a:p>
      </dsp:txBody>
      <dsp:txXfrm>
        <a:off x="4006465" y="4474690"/>
        <a:ext cx="1095701" cy="1095701"/>
      </dsp:txXfrm>
    </dsp:sp>
    <dsp:sp modelId="{CBDEF212-CF73-459A-B0F0-C4FEB5415C82}">
      <dsp:nvSpPr>
        <dsp:cNvPr id="0" name=""/>
        <dsp:cNvSpPr/>
      </dsp:nvSpPr>
      <dsp:spPr>
        <a:xfrm>
          <a:off x="2926862" y="1623497"/>
          <a:ext cx="1549555" cy="15495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Ленинградская область</a:t>
          </a:r>
          <a:endParaRPr lang="ru-RU" sz="1200" kern="1200" dirty="0"/>
        </a:p>
      </dsp:txBody>
      <dsp:txXfrm>
        <a:off x="3153789" y="1850424"/>
        <a:ext cx="1095701" cy="109570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935EA-7EE9-4AE4-AE00-508DE017E6BF}">
      <dsp:nvSpPr>
        <dsp:cNvPr id="0" name=""/>
        <dsp:cNvSpPr/>
      </dsp:nvSpPr>
      <dsp:spPr>
        <a:xfrm>
          <a:off x="0" y="2190913"/>
          <a:ext cx="11839575" cy="1801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Образовательные задачи: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190913"/>
        <a:ext cx="11839575" cy="972608"/>
      </dsp:txXfrm>
    </dsp:sp>
    <dsp:sp modelId="{4F1F1EC4-2AB7-4DB7-8AA9-CBD396679DFE}">
      <dsp:nvSpPr>
        <dsp:cNvPr id="0" name=""/>
        <dsp:cNvSpPr/>
      </dsp:nvSpPr>
      <dsp:spPr>
        <a:xfrm>
          <a:off x="0" y="2952281"/>
          <a:ext cx="3942670" cy="9976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  формирование у школьников представлений о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человекоцентрированной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профессиональной деятельности;</a:t>
          </a:r>
        </a:p>
      </dsp:txBody>
      <dsp:txXfrm>
        <a:off x="0" y="2952281"/>
        <a:ext cx="3942670" cy="997663"/>
      </dsp:txXfrm>
    </dsp:sp>
    <dsp:sp modelId="{23746336-95CB-4539-A6B3-29733573F9AF}">
      <dsp:nvSpPr>
        <dsp:cNvPr id="0" name=""/>
        <dsp:cNvSpPr/>
      </dsp:nvSpPr>
      <dsp:spPr>
        <a:xfrm>
          <a:off x="3942656" y="2952281"/>
          <a:ext cx="3942670" cy="9976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 предоставление возможностей для получения опыта психолого-педагогической и социально-педагогической деятельности (профессиональные пробы);</a:t>
          </a:r>
        </a:p>
      </dsp:txBody>
      <dsp:txXfrm>
        <a:off x="3942656" y="2952281"/>
        <a:ext cx="3942670" cy="997663"/>
      </dsp:txXfrm>
    </dsp:sp>
    <dsp:sp modelId="{AFC55470-7F56-4B91-9BE0-BE3B8B3B40ED}">
      <dsp:nvSpPr>
        <dsp:cNvPr id="0" name=""/>
        <dsp:cNvSpPr/>
      </dsp:nvSpPr>
      <dsp:spPr>
        <a:xfrm>
          <a:off x="7891122" y="2952281"/>
          <a:ext cx="3942670" cy="9976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 развитие у школьников навыков XXI века (в том числе склонностей и способностей к психолого-педагогической деятельности).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91122" y="2952281"/>
        <a:ext cx="3942670" cy="997663"/>
      </dsp:txXfrm>
    </dsp:sp>
    <dsp:sp modelId="{D42223FD-FBCF-4C17-800F-462D31E6C3F0}">
      <dsp:nvSpPr>
        <dsp:cNvPr id="0" name=""/>
        <dsp:cNvSpPr/>
      </dsp:nvSpPr>
      <dsp:spPr>
        <a:xfrm rot="10800000">
          <a:off x="0" y="0"/>
          <a:ext cx="11839575" cy="221247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Организационные задачи: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0"/>
        <a:ext cx="11839575" cy="776580"/>
      </dsp:txXfrm>
    </dsp:sp>
    <dsp:sp modelId="{AC2195E4-9E86-4C4B-9244-26FDD200D006}">
      <dsp:nvSpPr>
        <dsp:cNvPr id="0" name=""/>
        <dsp:cNvSpPr/>
      </dsp:nvSpPr>
      <dsp:spPr>
        <a:xfrm>
          <a:off x="5781" y="486891"/>
          <a:ext cx="3942670" cy="12409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 разработка системы выявления и сопровождения педагогически одаренных школьников, в том числе мониторинга результатов профильного обучения и профессионального самоопределения школьников;</a:t>
          </a:r>
        </a:p>
      </dsp:txBody>
      <dsp:txXfrm>
        <a:off x="5781" y="486891"/>
        <a:ext cx="3942670" cy="1240933"/>
      </dsp:txXfrm>
    </dsp:sp>
    <dsp:sp modelId="{EECDE080-547F-49C7-B45F-48A22807A968}">
      <dsp:nvSpPr>
        <dsp:cNvPr id="0" name=""/>
        <dsp:cNvSpPr/>
      </dsp:nvSpPr>
      <dsp:spPr>
        <a:xfrm>
          <a:off x="3948452" y="486891"/>
          <a:ext cx="3942670" cy="12409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 создание условий для развития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субъектности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обучающихся через персонализацию профессиональных проб и создание индивидуальных учебных проектов;</a:t>
          </a:r>
        </a:p>
      </dsp:txBody>
      <dsp:txXfrm>
        <a:off x="3948452" y="486891"/>
        <a:ext cx="3942670" cy="1240933"/>
      </dsp:txXfrm>
    </dsp:sp>
    <dsp:sp modelId="{93AD652F-5721-4051-9D33-30E80FD837E3}">
      <dsp:nvSpPr>
        <dsp:cNvPr id="0" name=""/>
        <dsp:cNvSpPr/>
      </dsp:nvSpPr>
      <dsp:spPr>
        <a:xfrm>
          <a:off x="7891122" y="486891"/>
          <a:ext cx="3942670" cy="124093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 разработка и реализация механизмов целевого обучения по педагогическим направлениям подготовки с установлением преференций для отличившихся обучающихся и выпускников психолого-педагогических классов.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91122" y="486891"/>
        <a:ext cx="3942670" cy="124093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E7A7E-08EA-49B8-8EAE-B5ECAB89FDBD}">
      <dsp:nvSpPr>
        <dsp:cNvPr id="0" name=""/>
        <dsp:cNvSpPr/>
      </dsp:nvSpPr>
      <dsp:spPr>
        <a:xfrm>
          <a:off x="599908" y="0"/>
          <a:ext cx="6798963" cy="530957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1190CF-1133-4A52-8BCA-07513836E3A9}">
      <dsp:nvSpPr>
        <dsp:cNvPr id="0" name=""/>
        <dsp:cNvSpPr/>
      </dsp:nvSpPr>
      <dsp:spPr>
        <a:xfrm>
          <a:off x="2733" y="1592871"/>
          <a:ext cx="1776291" cy="21238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большего количества мотивированных абитуриентов с высокими образовательными результатами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444" y="1679582"/>
        <a:ext cx="1602869" cy="1950407"/>
      </dsp:txXfrm>
    </dsp:sp>
    <dsp:sp modelId="{E94A1ADE-48C4-4676-9E27-C210AC048B78}">
      <dsp:nvSpPr>
        <dsp:cNvPr id="0" name=""/>
        <dsp:cNvSpPr/>
      </dsp:nvSpPr>
      <dsp:spPr>
        <a:xfrm>
          <a:off x="2075074" y="1592871"/>
          <a:ext cx="1776291" cy="21238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5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востребованности образовательных программ педагогического профиля  за счет повышения конкуренции среди абитуриентов</a:t>
          </a:r>
          <a:endParaRPr lang="ru-RU" sz="13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1785" y="1679582"/>
        <a:ext cx="1602869" cy="1950407"/>
      </dsp:txXfrm>
    </dsp:sp>
    <dsp:sp modelId="{44384F2D-85C9-482D-8B99-E1592F42C92B}">
      <dsp:nvSpPr>
        <dsp:cNvPr id="0" name=""/>
        <dsp:cNvSpPr/>
      </dsp:nvSpPr>
      <dsp:spPr>
        <a:xfrm>
          <a:off x="4147414" y="1592871"/>
          <a:ext cx="1776291" cy="21238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рост авторитета педагогических вузов на российском и международном уровне за счет повышения  качества контингента;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4125" y="1679582"/>
        <a:ext cx="1602869" cy="1950407"/>
      </dsp:txXfrm>
    </dsp:sp>
    <dsp:sp modelId="{63BD2C85-F85A-41D5-93BF-2E6EC471A78C}">
      <dsp:nvSpPr>
        <dsp:cNvPr id="0" name=""/>
        <dsp:cNvSpPr/>
      </dsp:nvSpPr>
      <dsp:spPr>
        <a:xfrm>
          <a:off x="6219755" y="1592871"/>
          <a:ext cx="1776291" cy="21238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возможностей практической подготовки студентов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06466" y="1679582"/>
        <a:ext cx="1602869" cy="195040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22011-0000-4014-8299-8EE306047CC7}">
      <dsp:nvSpPr>
        <dsp:cNvPr id="0" name=""/>
        <dsp:cNvSpPr/>
      </dsp:nvSpPr>
      <dsp:spPr>
        <a:xfrm>
          <a:off x="4544094" y="1266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мри</a:t>
          </a:r>
          <a:endParaRPr lang="ru-RU" sz="3800" kern="1200" dirty="0"/>
        </a:p>
      </dsp:txBody>
      <dsp:txXfrm>
        <a:off x="4589386" y="46558"/>
        <a:ext cx="1336826" cy="837232"/>
      </dsp:txXfrm>
    </dsp:sp>
    <dsp:sp modelId="{8CB42BC5-77BE-4313-89A9-CAF5A1E14E3F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2762497" y="235865"/>
              </a:moveTo>
              <a:arcTo wR="1856803" hR="1856803" stAng="17951648" swAng="121437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A1578E-20F5-4E38-AD47-B3A300D68445}">
      <dsp:nvSpPr>
        <dsp:cNvPr id="0" name=""/>
        <dsp:cNvSpPr/>
      </dsp:nvSpPr>
      <dsp:spPr>
        <a:xfrm>
          <a:off x="6310020" y="1284286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6355312" y="1329578"/>
        <a:ext cx="1336826" cy="837232"/>
      </dsp:txXfrm>
    </dsp:sp>
    <dsp:sp modelId="{CF898C35-1D65-47EB-AC4F-21E422FBC48D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3709188" y="1984834"/>
              </a:moveTo>
              <a:arcTo wR="1856803" hR="1856803" stAng="21837228" swAng="136192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9674B0-53E7-4703-9D74-0C5677B93B52}">
      <dsp:nvSpPr>
        <dsp:cNvPr id="0" name=""/>
        <dsp:cNvSpPr/>
      </dsp:nvSpPr>
      <dsp:spPr>
        <a:xfrm>
          <a:off x="5635496" y="3360256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5680788" y="3405548"/>
        <a:ext cx="1336826" cy="837232"/>
      </dsp:txXfrm>
    </dsp:sp>
    <dsp:sp modelId="{A142CF01-B647-40E8-BBE6-A3ED7032D119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2085494" y="3699470"/>
              </a:moveTo>
              <a:arcTo wR="1856803" hR="1856803" stAng="4975518" swAng="8489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3834CB-625F-4CB2-915C-7500DE96094B}">
      <dsp:nvSpPr>
        <dsp:cNvPr id="0" name=""/>
        <dsp:cNvSpPr/>
      </dsp:nvSpPr>
      <dsp:spPr>
        <a:xfrm>
          <a:off x="3452692" y="3360256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3497984" y="3405548"/>
        <a:ext cx="1336826" cy="837232"/>
      </dsp:txXfrm>
    </dsp:sp>
    <dsp:sp modelId="{7300DC48-7C6A-4564-ABAA-D4BD478C7C51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197297" y="2689725"/>
              </a:moveTo>
              <a:arcTo wR="1856803" hR="1856803" stAng="9200850" swAng="136192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05CE2-E018-40C6-9D7E-C707254D8D34}">
      <dsp:nvSpPr>
        <dsp:cNvPr id="0" name=""/>
        <dsp:cNvSpPr/>
      </dsp:nvSpPr>
      <dsp:spPr>
        <a:xfrm>
          <a:off x="2778169" y="1284286"/>
          <a:ext cx="1427410" cy="927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2823461" y="1329578"/>
        <a:ext cx="1336826" cy="837232"/>
      </dsp:txXfrm>
    </dsp:sp>
    <dsp:sp modelId="{FB7CDDC0-AA8A-40DB-9EC3-15ED0823FAF9}">
      <dsp:nvSpPr>
        <dsp:cNvPr id="0" name=""/>
        <dsp:cNvSpPr/>
      </dsp:nvSpPr>
      <dsp:spPr>
        <a:xfrm>
          <a:off x="3400996" y="465174"/>
          <a:ext cx="3713607" cy="3713607"/>
        </a:xfrm>
        <a:custGeom>
          <a:avLst/>
          <a:gdLst/>
          <a:ahLst/>
          <a:cxnLst/>
          <a:rect l="0" t="0" r="0" b="0"/>
          <a:pathLst>
            <a:path>
              <a:moveTo>
                <a:pt x="446274" y="649274"/>
              </a:moveTo>
              <a:arcTo wR="1856803" hR="1856803" stAng="13233976" swAng="121437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D1BA8-CB32-49BC-BA82-3BEF28FBB7A7}">
      <dsp:nvSpPr>
        <dsp:cNvPr id="0" name=""/>
        <dsp:cNvSpPr/>
      </dsp:nvSpPr>
      <dsp:spPr>
        <a:xfrm>
          <a:off x="123999" y="860195"/>
          <a:ext cx="2797420" cy="2180779"/>
        </a:xfrm>
        <a:prstGeom prst="snip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имиджевых материалов (видео с ключевых событий, мнение обучающихся, родителей и администрации о проекте, материалы о достижениях обучающихся)</a:t>
          </a:r>
        </a:p>
      </dsp:txBody>
      <dsp:txXfrm>
        <a:off x="123999" y="1041930"/>
        <a:ext cx="2615685" cy="1999044"/>
      </dsp:txXfrm>
    </dsp:sp>
    <dsp:sp modelId="{AD324A50-14FC-4FD5-98F9-DF2EC283CA98}">
      <dsp:nvSpPr>
        <dsp:cNvPr id="0" name=""/>
        <dsp:cNvSpPr/>
      </dsp:nvSpPr>
      <dsp:spPr>
        <a:xfrm>
          <a:off x="3077879" y="823857"/>
          <a:ext cx="2797420" cy="2255369"/>
        </a:xfrm>
        <a:prstGeom prst="snip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встреч обучающихся с успешными педагогами – победителями и лауреатами конкурсов профессионального мастерства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7879" y="1011808"/>
        <a:ext cx="2609469" cy="2067418"/>
      </dsp:txXfrm>
    </dsp:sp>
    <dsp:sp modelId="{BEFDD34B-8943-40AD-A399-8173E7DA062B}">
      <dsp:nvSpPr>
        <dsp:cNvPr id="0" name=""/>
        <dsp:cNvSpPr/>
      </dsp:nvSpPr>
      <dsp:spPr>
        <a:xfrm>
          <a:off x="178493" y="3316571"/>
          <a:ext cx="2797420" cy="1678452"/>
        </a:xfrm>
        <a:prstGeom prst="snip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рекламная компания в социальных сетях, на радио, на телевидении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493" y="3456445"/>
        <a:ext cx="2657546" cy="1538578"/>
      </dsp:txXfrm>
    </dsp:sp>
    <dsp:sp modelId="{6032074D-63FB-4A14-AF5F-0EF30FE3F588}">
      <dsp:nvSpPr>
        <dsp:cNvPr id="0" name=""/>
        <dsp:cNvSpPr/>
      </dsp:nvSpPr>
      <dsp:spPr>
        <a:xfrm>
          <a:off x="3078596" y="3294977"/>
          <a:ext cx="2797420" cy="1646712"/>
        </a:xfrm>
        <a:prstGeom prst="snip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количества олимпиад, конкурсов для обучающихся, дающих дополнительные баллы при поступлении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8596" y="3432206"/>
        <a:ext cx="2660191" cy="150948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DF4EB-C596-4246-8796-D8DEBA8AE169}">
      <dsp:nvSpPr>
        <dsp:cNvPr id="0" name=""/>
        <dsp:cNvSpPr/>
      </dsp:nvSpPr>
      <dsp:spPr>
        <a:xfrm>
          <a:off x="301112" y="0"/>
          <a:ext cx="5075206" cy="5582955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532700-D072-4928-98CA-5E0F1440A42F}">
      <dsp:nvSpPr>
        <dsp:cNvPr id="0" name=""/>
        <dsp:cNvSpPr/>
      </dsp:nvSpPr>
      <dsp:spPr>
        <a:xfrm>
          <a:off x="2537603" y="561294"/>
          <a:ext cx="3298884" cy="13215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Развитие сетевых форм деятельности ПППК на основе цифровых образовательных платформ и  иных форматов в контексте построения индивидуальных образовательных траекторий обучающихся</a:t>
          </a:r>
          <a:endParaRPr lang="ru-RU" sz="1400" kern="1200" dirty="0"/>
        </a:p>
      </dsp:txBody>
      <dsp:txXfrm>
        <a:off x="2602118" y="625809"/>
        <a:ext cx="3169854" cy="1192560"/>
      </dsp:txXfrm>
    </dsp:sp>
    <dsp:sp modelId="{607CF265-C06C-4D13-A2AA-6949BD2E9093}">
      <dsp:nvSpPr>
        <dsp:cNvPr id="0" name=""/>
        <dsp:cNvSpPr/>
      </dsp:nvSpPr>
      <dsp:spPr>
        <a:xfrm>
          <a:off x="2537603" y="2048083"/>
          <a:ext cx="3298884" cy="13215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Интеграция ресурсов в рамках межрегионального сотрудничества и взаимодействия образовательных организаций в целях развития сети ПППК.</a:t>
          </a:r>
          <a:endParaRPr lang="ru-RU" sz="1400" kern="1200" dirty="0"/>
        </a:p>
      </dsp:txBody>
      <dsp:txXfrm>
        <a:off x="2602118" y="2112598"/>
        <a:ext cx="3169854" cy="1192560"/>
      </dsp:txXfrm>
    </dsp:sp>
    <dsp:sp modelId="{80887274-6842-4EC3-A14F-8854F30B5046}">
      <dsp:nvSpPr>
        <dsp:cNvPr id="0" name=""/>
        <dsp:cNvSpPr/>
      </dsp:nvSpPr>
      <dsp:spPr>
        <a:xfrm>
          <a:off x="2537603" y="3534871"/>
          <a:ext cx="3298884" cy="13215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Вовлечение  профессионального педагогического сообщества в реализацию профильной психолого-педагогической подготовки школьников, в том числе путем наставничества и социального партнерства</a:t>
          </a:r>
          <a:endParaRPr lang="ru-RU" sz="1400" kern="1200" dirty="0"/>
        </a:p>
      </dsp:txBody>
      <dsp:txXfrm>
        <a:off x="2602118" y="3599386"/>
        <a:ext cx="3169854" cy="119256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E77D1-D5F1-4706-B6FB-02286E569047}">
      <dsp:nvSpPr>
        <dsp:cNvPr id="0" name=""/>
        <dsp:cNvSpPr/>
      </dsp:nvSpPr>
      <dsp:spPr>
        <a:xfrm>
          <a:off x="1453228" y="4549"/>
          <a:ext cx="3383043" cy="845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Планирование работы ПППК в соответствии с концепцией и образовательной программой</a:t>
          </a:r>
        </a:p>
      </dsp:txBody>
      <dsp:txXfrm>
        <a:off x="1477999" y="29320"/>
        <a:ext cx="3333501" cy="796218"/>
      </dsp:txXfrm>
    </dsp:sp>
    <dsp:sp modelId="{80A75F7A-63FB-41B4-AE86-E64D91C17B6D}">
      <dsp:nvSpPr>
        <dsp:cNvPr id="0" name=""/>
        <dsp:cNvSpPr/>
      </dsp:nvSpPr>
      <dsp:spPr>
        <a:xfrm rot="5400000">
          <a:off x="2986169" y="871454"/>
          <a:ext cx="317160" cy="380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30571" y="903170"/>
        <a:ext cx="228356" cy="222012"/>
      </dsp:txXfrm>
    </dsp:sp>
    <dsp:sp modelId="{F6F1DBA1-2D97-406D-9D15-2A43724B206F}">
      <dsp:nvSpPr>
        <dsp:cNvPr id="0" name=""/>
        <dsp:cNvSpPr/>
      </dsp:nvSpPr>
      <dsp:spPr>
        <a:xfrm>
          <a:off x="1453228" y="1273190"/>
          <a:ext cx="3383043" cy="845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Рекомендации по организации работы с родителями, проведению </a:t>
          </a:r>
          <a:r>
            <a:rPr lang="ru-RU" sz="15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профдиагностики</a:t>
          </a: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взаимодействий с вузами 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7999" y="1297961"/>
        <a:ext cx="3333501" cy="796218"/>
      </dsp:txXfrm>
    </dsp:sp>
    <dsp:sp modelId="{C542BC9E-3638-478C-8DC3-A9A6AB807D5E}">
      <dsp:nvSpPr>
        <dsp:cNvPr id="0" name=""/>
        <dsp:cNvSpPr/>
      </dsp:nvSpPr>
      <dsp:spPr>
        <a:xfrm rot="5400000">
          <a:off x="2986169" y="2140095"/>
          <a:ext cx="317160" cy="380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30571" y="2171811"/>
        <a:ext cx="228356" cy="222012"/>
      </dsp:txXfrm>
    </dsp:sp>
    <dsp:sp modelId="{B52F63B0-7B0D-4B95-860D-FE818025A69F}">
      <dsp:nvSpPr>
        <dsp:cNvPr id="0" name=""/>
        <dsp:cNvSpPr/>
      </dsp:nvSpPr>
      <dsp:spPr>
        <a:xfrm>
          <a:off x="1453228" y="2541832"/>
          <a:ext cx="3383043" cy="845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Профориентационная</a:t>
          </a: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направленность уроков (взаимодействие с учителями-предметниками)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7999" y="2566603"/>
        <a:ext cx="3333501" cy="796218"/>
      </dsp:txXfrm>
    </dsp:sp>
    <dsp:sp modelId="{9411A6C8-827E-4F06-8AF8-667C910B771F}">
      <dsp:nvSpPr>
        <dsp:cNvPr id="0" name=""/>
        <dsp:cNvSpPr/>
      </dsp:nvSpPr>
      <dsp:spPr>
        <a:xfrm rot="5400000">
          <a:off x="2986169" y="3408737"/>
          <a:ext cx="317160" cy="380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30571" y="3440453"/>
        <a:ext cx="228356" cy="222012"/>
      </dsp:txXfrm>
    </dsp:sp>
    <dsp:sp modelId="{716898AB-6AC0-45BF-8986-0C94369EC670}">
      <dsp:nvSpPr>
        <dsp:cNvPr id="0" name=""/>
        <dsp:cNvSpPr/>
      </dsp:nvSpPr>
      <dsp:spPr>
        <a:xfrm>
          <a:off x="1453228" y="3810473"/>
          <a:ext cx="3383043" cy="845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Материалы по анкетированию, </a:t>
          </a:r>
          <a:r>
            <a:rPr lang="ru-RU" sz="15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профдиагностике</a:t>
          </a: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определения индивидуальной образовательной программы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7999" y="3835244"/>
        <a:ext cx="3333501" cy="79621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8B27B-C5AB-4828-BE4C-6C7D2639CF56}">
      <dsp:nvSpPr>
        <dsp:cNvPr id="0" name=""/>
        <dsp:cNvSpPr/>
      </dsp:nvSpPr>
      <dsp:spPr>
        <a:xfrm>
          <a:off x="1264778" y="4516"/>
          <a:ext cx="3358833" cy="839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процесса создания ПППК в регионах Российской Федерации</a:t>
          </a:r>
          <a:endParaRPr lang="ru-RU" sz="15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9372" y="29110"/>
        <a:ext cx="3309645" cy="790520"/>
      </dsp:txXfrm>
    </dsp:sp>
    <dsp:sp modelId="{F913AD2B-4A4B-44DA-BED0-556FB2548A68}">
      <dsp:nvSpPr>
        <dsp:cNvPr id="0" name=""/>
        <dsp:cNvSpPr/>
      </dsp:nvSpPr>
      <dsp:spPr>
        <a:xfrm rot="5400000">
          <a:off x="2786750" y="865217"/>
          <a:ext cx="314890" cy="3778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30836" y="896706"/>
        <a:ext cx="226720" cy="220423"/>
      </dsp:txXfrm>
    </dsp:sp>
    <dsp:sp modelId="{9F8D02CA-58C4-4B13-B155-DF089F6BCAC0}">
      <dsp:nvSpPr>
        <dsp:cNvPr id="0" name=""/>
        <dsp:cNvSpPr/>
      </dsp:nvSpPr>
      <dsp:spPr>
        <a:xfrm>
          <a:off x="1264778" y="1264079"/>
          <a:ext cx="3358833" cy="839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Механизмы, процесс и опыт взаимодействия между ИОГВ и высшими учебными заведениями</a:t>
          </a:r>
          <a:endParaRPr lang="ru-RU" sz="1500" kern="1200" dirty="0">
            <a:solidFill>
              <a:schemeClr val="bg1"/>
            </a:solidFill>
            <a:effectLst/>
            <a:latin typeface="Times New Roman" panose="02020603050405020304" pitchFamily="18" charset="0"/>
            <a:ea typeface="Calibri"/>
            <a:cs typeface="Times New Roman" panose="02020603050405020304" pitchFamily="18" charset="0"/>
          </a:endParaRPr>
        </a:p>
      </dsp:txBody>
      <dsp:txXfrm>
        <a:off x="1289372" y="1288673"/>
        <a:ext cx="3309645" cy="790520"/>
      </dsp:txXfrm>
    </dsp:sp>
    <dsp:sp modelId="{47D3FF7C-1535-43FA-A1C8-6524F34C4F1C}">
      <dsp:nvSpPr>
        <dsp:cNvPr id="0" name=""/>
        <dsp:cNvSpPr/>
      </dsp:nvSpPr>
      <dsp:spPr>
        <a:xfrm rot="5400000">
          <a:off x="2786750" y="2124780"/>
          <a:ext cx="314890" cy="3778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30836" y="2156269"/>
        <a:ext cx="226720" cy="220423"/>
      </dsp:txXfrm>
    </dsp:sp>
    <dsp:sp modelId="{F63E1EAB-4049-4EB2-99DC-2113FC810B44}">
      <dsp:nvSpPr>
        <dsp:cNvPr id="0" name=""/>
        <dsp:cNvSpPr/>
      </dsp:nvSpPr>
      <dsp:spPr>
        <a:xfrm>
          <a:off x="1264778" y="2523641"/>
          <a:ext cx="3358833" cy="839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единой повестки </a:t>
          </a:r>
          <a:r>
            <a:rPr lang="ru-RU" sz="15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профориентационных</a:t>
          </a: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мероприятий, охватывающих все уровни образования (ОО,СПО, ВО)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9372" y="2548235"/>
        <a:ext cx="3309645" cy="790520"/>
      </dsp:txXfrm>
    </dsp:sp>
    <dsp:sp modelId="{22B42B27-FD11-43D9-9748-292E48E12893}">
      <dsp:nvSpPr>
        <dsp:cNvPr id="0" name=""/>
        <dsp:cNvSpPr/>
      </dsp:nvSpPr>
      <dsp:spPr>
        <a:xfrm rot="5400000">
          <a:off x="2786750" y="3384342"/>
          <a:ext cx="314890" cy="3778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830836" y="3415831"/>
        <a:ext cx="226720" cy="220423"/>
      </dsp:txXfrm>
    </dsp:sp>
    <dsp:sp modelId="{0807F08C-71D5-40C9-9817-79507B046CD6}">
      <dsp:nvSpPr>
        <dsp:cNvPr id="0" name=""/>
        <dsp:cNvSpPr/>
      </dsp:nvSpPr>
      <dsp:spPr>
        <a:xfrm>
          <a:off x="1264778" y="3783203"/>
          <a:ext cx="3358833" cy="839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при субъекте координационного органа, действующего на регулярной основе 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9372" y="3807797"/>
        <a:ext cx="3309645" cy="790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9F060-8F34-475F-BE5D-1096B3470012}">
      <dsp:nvSpPr>
        <dsp:cNvPr id="0" name=""/>
        <dsp:cNvSpPr/>
      </dsp:nvSpPr>
      <dsp:spPr>
        <a:xfrm>
          <a:off x="6547" y="90245"/>
          <a:ext cx="3358769" cy="13435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4 период. 1960-1990.</a:t>
          </a:r>
          <a:endParaRPr lang="ru-RU" sz="3300" kern="1200" dirty="0"/>
        </a:p>
      </dsp:txBody>
      <dsp:txXfrm>
        <a:off x="678301" y="90245"/>
        <a:ext cx="2015262" cy="1343507"/>
      </dsp:txXfrm>
    </dsp:sp>
    <dsp:sp modelId="{8AAE6D4D-4FA6-425B-A665-EDDAAC14AEE4}">
      <dsp:nvSpPr>
        <dsp:cNvPr id="0" name=""/>
        <dsp:cNvSpPr/>
      </dsp:nvSpPr>
      <dsp:spPr>
        <a:xfrm>
          <a:off x="2928676" y="204443"/>
          <a:ext cx="2787778" cy="11151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Создание </a:t>
          </a:r>
          <a:r>
            <a:rPr lang="ru-RU" sz="11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классов с ориентацией на педагогические профессии</a:t>
          </a:r>
          <a:endParaRPr lang="ru-RU" sz="1100" kern="1200" dirty="0"/>
        </a:p>
      </dsp:txBody>
      <dsp:txXfrm>
        <a:off x="3486232" y="204443"/>
        <a:ext cx="1672667" cy="1115111"/>
      </dsp:txXfrm>
    </dsp:sp>
    <dsp:sp modelId="{05DD0FEC-D44B-8948-89D5-C7307A438E97}">
      <dsp:nvSpPr>
        <dsp:cNvPr id="0" name=""/>
        <dsp:cNvSpPr/>
      </dsp:nvSpPr>
      <dsp:spPr>
        <a:xfrm>
          <a:off x="5326166" y="204443"/>
          <a:ext cx="2787778" cy="11151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Характерная черта - введение в учебные планы практических курсов основ педагогики и психологии</a:t>
          </a:r>
          <a:endParaRPr lang="ru-RU" sz="1100" kern="1200" dirty="0"/>
        </a:p>
      </dsp:txBody>
      <dsp:txXfrm>
        <a:off x="5883722" y="204443"/>
        <a:ext cx="1672667" cy="1115111"/>
      </dsp:txXfrm>
    </dsp:sp>
    <dsp:sp modelId="{9EF54E08-C16F-0F42-A5FB-DC660A44DD09}">
      <dsp:nvSpPr>
        <dsp:cNvPr id="0" name=""/>
        <dsp:cNvSpPr/>
      </dsp:nvSpPr>
      <dsp:spPr>
        <a:xfrm>
          <a:off x="7723656" y="204443"/>
          <a:ext cx="2787778" cy="111511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Классы функционировали: на базе школ. учебно-производственных комбинатов, педагогического вуза и факультетов.</a:t>
          </a:r>
          <a:endParaRPr lang="ru-RU" sz="1100" kern="1200" dirty="0"/>
        </a:p>
      </dsp:txBody>
      <dsp:txXfrm>
        <a:off x="8281212" y="204443"/>
        <a:ext cx="1672667" cy="111511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28F3E-C91E-4EB5-A863-97AA6468E2DA}">
      <dsp:nvSpPr>
        <dsp:cNvPr id="0" name=""/>
        <dsp:cNvSpPr/>
      </dsp:nvSpPr>
      <dsp:spPr>
        <a:xfrm>
          <a:off x="362637" y="4475"/>
          <a:ext cx="3328180" cy="8320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Нормативно-правовое обеспечение деятельности вуза по сопровождению учащихся психолого-педагогических классов </a:t>
          </a:r>
        </a:p>
      </dsp:txBody>
      <dsp:txXfrm>
        <a:off x="387007" y="28845"/>
        <a:ext cx="3279440" cy="783305"/>
      </dsp:txXfrm>
    </dsp:sp>
    <dsp:sp modelId="{0EFF0831-DAAD-4A2B-9617-8A274ABB2044}">
      <dsp:nvSpPr>
        <dsp:cNvPr id="0" name=""/>
        <dsp:cNvSpPr/>
      </dsp:nvSpPr>
      <dsp:spPr>
        <a:xfrm rot="5400000">
          <a:off x="1870719" y="857321"/>
          <a:ext cx="312016" cy="374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14402" y="888523"/>
        <a:ext cx="224652" cy="218411"/>
      </dsp:txXfrm>
    </dsp:sp>
    <dsp:sp modelId="{936D0CE8-5BB8-4355-94EC-78FBBCE01C56}">
      <dsp:nvSpPr>
        <dsp:cNvPr id="0" name=""/>
        <dsp:cNvSpPr/>
      </dsp:nvSpPr>
      <dsp:spPr>
        <a:xfrm>
          <a:off x="362637" y="1252543"/>
          <a:ext cx="3328180" cy="8320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Отечественный и зарубежный опыт организации работы по созданию и сопровождению классов</a:t>
          </a:r>
          <a:endParaRPr lang="ru-RU" sz="1400" kern="1200" dirty="0">
            <a:solidFill>
              <a:schemeClr val="bg1"/>
            </a:solidFill>
            <a:effectLst/>
            <a:latin typeface="Times New Roman" panose="02020603050405020304" pitchFamily="18" charset="0"/>
            <a:ea typeface="Calibri"/>
            <a:cs typeface="Times New Roman" panose="02020603050405020304" pitchFamily="18" charset="0"/>
          </a:endParaRPr>
        </a:p>
      </dsp:txBody>
      <dsp:txXfrm>
        <a:off x="387007" y="1276913"/>
        <a:ext cx="3279440" cy="783305"/>
      </dsp:txXfrm>
    </dsp:sp>
    <dsp:sp modelId="{A10C5FFC-958D-434F-8A30-EF1D38B64D7C}">
      <dsp:nvSpPr>
        <dsp:cNvPr id="0" name=""/>
        <dsp:cNvSpPr/>
      </dsp:nvSpPr>
      <dsp:spPr>
        <a:xfrm rot="5400000">
          <a:off x="1870719" y="2105389"/>
          <a:ext cx="312016" cy="374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914402" y="2136591"/>
        <a:ext cx="224652" cy="218411"/>
      </dsp:txXfrm>
    </dsp:sp>
    <dsp:sp modelId="{2A92151C-8652-4E03-B777-A430241D1DC3}">
      <dsp:nvSpPr>
        <dsp:cNvPr id="0" name=""/>
        <dsp:cNvSpPr/>
      </dsp:nvSpPr>
      <dsp:spPr>
        <a:xfrm>
          <a:off x="362637" y="2500610"/>
          <a:ext cx="3328180" cy="8320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Центра сопровождения психолого-педагогических классов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007" y="2524980"/>
        <a:ext cx="3279440" cy="783305"/>
      </dsp:txXfrm>
    </dsp:sp>
    <dsp:sp modelId="{69879018-2FBF-4222-8400-DEABBEB94649}">
      <dsp:nvSpPr>
        <dsp:cNvPr id="0" name=""/>
        <dsp:cNvSpPr/>
      </dsp:nvSpPr>
      <dsp:spPr>
        <a:xfrm rot="5400000">
          <a:off x="1870719" y="3353456"/>
          <a:ext cx="312016" cy="374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14402" y="3384658"/>
        <a:ext cx="224652" cy="218411"/>
      </dsp:txXfrm>
    </dsp:sp>
    <dsp:sp modelId="{BAD9EF74-0054-4F16-9E7C-336DF83764F4}">
      <dsp:nvSpPr>
        <dsp:cNvPr id="0" name=""/>
        <dsp:cNvSpPr/>
      </dsp:nvSpPr>
      <dsp:spPr>
        <a:xfrm>
          <a:off x="362637" y="3748678"/>
          <a:ext cx="3328180" cy="8320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положения о портфолио обучающихся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007" y="3773048"/>
        <a:ext cx="3279440" cy="7833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9F060-8F34-475F-BE5D-1096B3470012}">
      <dsp:nvSpPr>
        <dsp:cNvPr id="0" name=""/>
        <dsp:cNvSpPr/>
      </dsp:nvSpPr>
      <dsp:spPr>
        <a:xfrm>
          <a:off x="195307" y="6692014"/>
          <a:ext cx="3208966" cy="16540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5 период. Возрождение </a:t>
          </a:r>
          <a:r>
            <a:rPr lang="ru-RU" sz="1400" b="1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психолого-педагогических классов </a:t>
          </a:r>
          <a:r>
            <a:rPr lang="ru-RU" sz="1400" b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в XXI-м в.</a:t>
          </a:r>
          <a:endParaRPr lang="ru-RU" sz="1400" kern="1200" dirty="0"/>
        </a:p>
      </dsp:txBody>
      <dsp:txXfrm>
        <a:off x="1022310" y="6692014"/>
        <a:ext cx="1554960" cy="1654006"/>
      </dsp:txXfrm>
    </dsp:sp>
    <dsp:sp modelId="{8AAE6D4D-4FA6-425B-A665-EDDAAC14AEE4}">
      <dsp:nvSpPr>
        <dsp:cNvPr id="0" name=""/>
        <dsp:cNvSpPr/>
      </dsp:nvSpPr>
      <dsp:spPr>
        <a:xfrm>
          <a:off x="2746706" y="6625480"/>
          <a:ext cx="3072699" cy="184379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Проблема ранней ориентации школьников на педагогическую профессию стоит на одном из первых мест в системе непрерывного педагогического образования</a:t>
          </a:r>
          <a:endParaRPr lang="ru-RU" sz="1200" kern="1200" dirty="0"/>
        </a:p>
      </dsp:txBody>
      <dsp:txXfrm>
        <a:off x="3668605" y="6625480"/>
        <a:ext cx="1228902" cy="1843797"/>
      </dsp:txXfrm>
    </dsp:sp>
    <dsp:sp modelId="{05DD0FEC-D44B-8948-89D5-C7307A438E97}">
      <dsp:nvSpPr>
        <dsp:cNvPr id="0" name=""/>
        <dsp:cNvSpPr/>
      </dsp:nvSpPr>
      <dsp:spPr>
        <a:xfrm>
          <a:off x="5152755" y="6609195"/>
          <a:ext cx="3467302" cy="189602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Необходимость наполнить традиционную форму работы по подготовке педагогических кадров </a:t>
          </a:r>
          <a:r>
            <a:rPr lang="ru-RU" sz="1100" i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инновационным</a:t>
          </a:r>
          <a:r>
            <a:rPr lang="ru-RU" sz="11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содержанием и сделать его привлекательным и престижным профилем для учащихся подростковых классов и их родителей</a:t>
          </a:r>
          <a:endParaRPr lang="ru-RU" sz="1100" kern="1200" dirty="0"/>
        </a:p>
      </dsp:txBody>
      <dsp:txXfrm>
        <a:off x="6100768" y="6609195"/>
        <a:ext cx="1571277" cy="1896025"/>
      </dsp:txXfrm>
    </dsp:sp>
    <dsp:sp modelId="{9EF54E08-C16F-0F42-A5FB-DC660A44DD09}">
      <dsp:nvSpPr>
        <dsp:cNvPr id="0" name=""/>
        <dsp:cNvSpPr/>
      </dsp:nvSpPr>
      <dsp:spPr>
        <a:xfrm>
          <a:off x="8105580" y="6535979"/>
          <a:ext cx="3829563" cy="191359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Национальный проект «Образование».</a:t>
          </a:r>
          <a:r>
            <a:rPr lang="ru-RU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ru-RU" sz="12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В продолжение реализации программы модернизации педагогического образования в 2018-2020 гг. определено </a:t>
          </a:r>
          <a:r>
            <a:rPr lang="ru-RU" sz="1200" i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стратегическое направление</a:t>
          </a:r>
          <a:r>
            <a:rPr lang="ru-RU" sz="120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: формирование единого пространства педагогического образования. </a:t>
          </a:r>
          <a:endParaRPr lang="ru-RU" sz="1200" kern="1200" dirty="0"/>
        </a:p>
      </dsp:txBody>
      <dsp:txXfrm>
        <a:off x="9062379" y="6535979"/>
        <a:ext cx="1915966" cy="19135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CE87A-8CFC-4D1F-9802-8E615AC4B3F5}">
      <dsp:nvSpPr>
        <dsp:cNvPr id="0" name=""/>
        <dsp:cNvSpPr/>
      </dsp:nvSpPr>
      <dsp:spPr>
        <a:xfrm>
          <a:off x="2038350" y="739"/>
          <a:ext cx="3381374" cy="20288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Целью</a:t>
          </a:r>
          <a:r>
            <a:rPr lang="ru-RU" sz="13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 Концепции является совершенствование системы подготовки педагогических кадров в Российской Федерации </a:t>
          </a:r>
          <a:endParaRPr lang="ru-RU" sz="1300" kern="1200" dirty="0"/>
        </a:p>
      </dsp:txBody>
      <dsp:txXfrm>
        <a:off x="2097772" y="60161"/>
        <a:ext cx="3262530" cy="1909980"/>
      </dsp:txXfrm>
    </dsp:sp>
    <dsp:sp modelId="{6FE5FE83-3F62-4CD1-9CC0-CE1F29864E61}">
      <dsp:nvSpPr>
        <dsp:cNvPr id="0" name=""/>
        <dsp:cNvSpPr/>
      </dsp:nvSpPr>
      <dsp:spPr>
        <a:xfrm>
          <a:off x="5717285" y="595861"/>
          <a:ext cx="716851" cy="8385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717285" y="763577"/>
        <a:ext cx="501796" cy="503148"/>
      </dsp:txXfrm>
    </dsp:sp>
    <dsp:sp modelId="{BA2D3B1F-3966-42CC-9D49-3DE7F2CEE8BA}">
      <dsp:nvSpPr>
        <dsp:cNvPr id="0" name=""/>
        <dsp:cNvSpPr/>
      </dsp:nvSpPr>
      <dsp:spPr>
        <a:xfrm>
          <a:off x="6772275" y="739"/>
          <a:ext cx="3381374" cy="20288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Концепция основывается на ряде </a:t>
          </a:r>
          <a:r>
            <a:rPr lang="ru-RU" sz="1300" b="1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принципов</a:t>
          </a:r>
          <a:r>
            <a:rPr lang="ru-RU" sz="13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:</a:t>
          </a:r>
          <a:endParaRPr lang="ru-RU" sz="1300" kern="1200" dirty="0">
            <a:effectLst/>
          </a:endParaRPr>
        </a:p>
        <a:p>
          <a:pPr marL="0" lvl="0" algn="ctr" defTabSz="800100" rtl="0" fontAlgn="base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понимание роли учителя как ключевой фигуры для обеспечения качества образования;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непрерывность и преемственность профессионального развития педагогических кадров;</a:t>
          </a:r>
        </a:p>
        <a:p>
          <a:pPr algn="ctr" rtl="0" fontAlgn="base">
            <a:spcBef>
              <a:spcPct val="0"/>
            </a:spcBef>
          </a:pPr>
          <a:endParaRPr lang="ru-RU" sz="1300" b="0" i="0" u="none" strike="noStrike" kern="1200" dirty="0">
            <a:solidFill>
              <a:srgbClr val="000000"/>
            </a:solidFill>
            <a:effectLst/>
            <a:latin typeface="Times New Roman" panose="02020603050405020304" pitchFamily="18" charset="0"/>
          </a:endParaRPr>
        </a:p>
      </dsp:txBody>
      <dsp:txXfrm>
        <a:off x="6831697" y="60161"/>
        <a:ext cx="3262530" cy="1909980"/>
      </dsp:txXfrm>
    </dsp:sp>
    <dsp:sp modelId="{494A5E0B-088E-43BE-B2B4-72B9FAFAA6AF}">
      <dsp:nvSpPr>
        <dsp:cNvPr id="0" name=""/>
        <dsp:cNvSpPr/>
      </dsp:nvSpPr>
      <dsp:spPr>
        <a:xfrm rot="5400000">
          <a:off x="8104536" y="2266260"/>
          <a:ext cx="716851" cy="8385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-5400000">
        <a:off x="8211388" y="2327125"/>
        <a:ext cx="503148" cy="501796"/>
      </dsp:txXfrm>
    </dsp:sp>
    <dsp:sp modelId="{D66F5CB6-E62C-4501-A082-280E050E05C3}">
      <dsp:nvSpPr>
        <dsp:cNvPr id="0" name=""/>
        <dsp:cNvSpPr/>
      </dsp:nvSpPr>
      <dsp:spPr>
        <a:xfrm>
          <a:off x="6772274" y="3382114"/>
          <a:ext cx="3381374" cy="20288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Основными </a:t>
          </a:r>
          <a:r>
            <a:rPr lang="ru-RU" sz="1300" b="1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задачами</a:t>
          </a:r>
          <a:r>
            <a:rPr lang="ru-RU" sz="13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 Концепции являются: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внедрение системы мер по выявлению, отбору и сопровождению педагогически одаренной молодежи;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привлечение к обучению по педагогическим направлениям подготовки студентов и специалистов из разных сфер, расширение подготовки по дополнительным педагогическим квалификациям.</a:t>
          </a:r>
          <a:endParaRPr lang="ru-RU" sz="1300" kern="1200" dirty="0">
            <a:effectLst/>
          </a:endParaRPr>
        </a:p>
      </dsp:txBody>
      <dsp:txXfrm>
        <a:off x="6831696" y="3441536"/>
        <a:ext cx="3262530" cy="19099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1DB34-10E2-4F1D-A3DA-6AB4AAF1E967}">
      <dsp:nvSpPr>
        <dsp:cNvPr id="0" name=""/>
        <dsp:cNvSpPr/>
      </dsp:nvSpPr>
      <dsp:spPr>
        <a:xfrm>
          <a:off x="2764" y="0"/>
          <a:ext cx="2586853" cy="46687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/>
            <a:t>Федеральный закон от 29.12.2012 № 273-ФЗ "Об образовании в Российской Федерации" </a:t>
          </a:r>
        </a:p>
        <a:p>
          <a:pPr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78530" y="75766"/>
        <a:ext cx="2435321" cy="4517183"/>
      </dsp:txXfrm>
    </dsp:sp>
    <dsp:sp modelId="{FF96EB3A-2A2A-41D9-9CE8-23AABF001218}">
      <dsp:nvSpPr>
        <dsp:cNvPr id="0" name=""/>
        <dsp:cNvSpPr/>
      </dsp:nvSpPr>
      <dsp:spPr>
        <a:xfrm>
          <a:off x="3024208" y="0"/>
          <a:ext cx="2586853" cy="466871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/>
            <a:t>Концепция профильных психолого-педагогических классов (Министерство просвещения Российской Федерации, ФГА ОУ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Федерации», 2021)</a:t>
          </a:r>
        </a:p>
        <a:p>
          <a:pPr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099974" y="75766"/>
        <a:ext cx="2435321" cy="4517183"/>
      </dsp:txXfrm>
    </dsp:sp>
    <dsp:sp modelId="{D835A033-8830-4FD6-905E-71737A16C9BC}">
      <dsp:nvSpPr>
        <dsp:cNvPr id="0" name=""/>
        <dsp:cNvSpPr/>
      </dsp:nvSpPr>
      <dsp:spPr>
        <a:xfrm>
          <a:off x="6045653" y="0"/>
          <a:ext cx="2586853" cy="4668715"/>
        </a:xfrm>
        <a:prstGeom prst="roundRect">
          <a:avLst>
            <a:gd name="adj" fmla="val 10000"/>
          </a:avLst>
        </a:prstGeom>
        <a:solidFill>
          <a:srgbClr val="5592C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/>
            <a:t>Методические рекомендации для общеобразовательных организаций по открытию классов «Психолого-педагогической направленности» в рамках различных профилей при реализации образовательных программ среднего общего образования (письмо Министерства просвещения Российской Федерации от 30.03.2021, №ВБ – 51/08)</a:t>
          </a:r>
        </a:p>
        <a:p>
          <a:pPr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6121419" y="75766"/>
        <a:ext cx="2435321" cy="4517183"/>
      </dsp:txXfrm>
    </dsp:sp>
    <dsp:sp modelId="{D6883192-540D-4161-8FAC-47874B994851}">
      <dsp:nvSpPr>
        <dsp:cNvPr id="0" name=""/>
        <dsp:cNvSpPr/>
      </dsp:nvSpPr>
      <dsp:spPr>
        <a:xfrm>
          <a:off x="9067097" y="0"/>
          <a:ext cx="2729414" cy="4668715"/>
        </a:xfrm>
        <a:prstGeom prst="roundRect">
          <a:avLst>
            <a:gd name="adj" fmla="val 10000"/>
          </a:avLst>
        </a:prstGeom>
        <a:solidFill>
          <a:srgbClr val="4183AE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Программа                                научно-методического и организационно-информационного сопровождения классов психолого-педагогической направленности образовательных учреждений общего образования                               РГПУ им. А. И. Герцена</a:t>
          </a:r>
        </a:p>
      </dsp:txBody>
      <dsp:txXfrm>
        <a:off x="9147039" y="79942"/>
        <a:ext cx="2569530" cy="45088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B3ED-B007-4C7E-B7D7-824B5B140993}">
      <dsp:nvSpPr>
        <dsp:cNvPr id="0" name=""/>
        <dsp:cNvSpPr/>
      </dsp:nvSpPr>
      <dsp:spPr>
        <a:xfrm>
          <a:off x="4556532" y="74034"/>
          <a:ext cx="3553669" cy="35536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Научное, методическое и информационное сопровождение</a:t>
          </a:r>
          <a:endParaRPr lang="ru-RU" sz="2000" kern="1200" dirty="0"/>
        </a:p>
      </dsp:txBody>
      <dsp:txXfrm>
        <a:off x="5030354" y="695926"/>
        <a:ext cx="2606024" cy="1599151"/>
      </dsp:txXfrm>
    </dsp:sp>
    <dsp:sp modelId="{74583C4E-B71A-4FD0-93AF-1D3AE311EB87}">
      <dsp:nvSpPr>
        <dsp:cNvPr id="0" name=""/>
        <dsp:cNvSpPr/>
      </dsp:nvSpPr>
      <dsp:spPr>
        <a:xfrm>
          <a:off x="6314544" y="2122085"/>
          <a:ext cx="3553669" cy="35536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сетевых программ и проектов (школа, ИРО, педвуз, общественные и иные организации)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01374" y="3040116"/>
        <a:ext cx="2132201" cy="1954518"/>
      </dsp:txXfrm>
    </dsp:sp>
    <dsp:sp modelId="{CB30BBB2-F41F-4189-B636-AF0768531BC4}">
      <dsp:nvSpPr>
        <dsp:cNvPr id="0" name=""/>
        <dsp:cNvSpPr/>
      </dsp:nvSpPr>
      <dsp:spPr>
        <a:xfrm>
          <a:off x="2977696" y="2017074"/>
          <a:ext cx="3553669" cy="35536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strike="noStrike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Групповое и индивидуальное </a:t>
          </a:r>
          <a:r>
            <a:rPr lang="ru-RU" sz="20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сопровождение обучающихся</a:t>
          </a:r>
          <a:endParaRPr lang="ru-RU" sz="2000" kern="1200" dirty="0"/>
        </a:p>
      </dsp:txBody>
      <dsp:txXfrm>
        <a:off x="3312333" y="2935105"/>
        <a:ext cx="2132201" cy="19545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A1260-4FF0-4584-AA0C-2B2BAB7A8016}">
      <dsp:nvSpPr>
        <dsp:cNvPr id="0" name=""/>
        <dsp:cNvSpPr/>
      </dsp:nvSpPr>
      <dsp:spPr>
        <a:xfrm>
          <a:off x="3855886" y="370928"/>
          <a:ext cx="5713666" cy="5418777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effectLst/>
            </a:rPr>
            <a:t>Проект «</a:t>
          </a:r>
          <a:r>
            <a:rPr lang="ru-RU" sz="1400" b="1" kern="1200" dirty="0" err="1">
              <a:effectLst/>
            </a:rPr>
            <a:t>Герценовская</a:t>
          </a:r>
          <a:r>
            <a:rPr lang="ru-RU" sz="1400" b="1" kern="1200" dirty="0">
              <a:effectLst/>
            </a:rPr>
            <a:t> среда»: погружение в среду Университета</a:t>
          </a:r>
          <a:endParaRPr lang="ru-RU" sz="1400" b="1" kern="1200" dirty="0"/>
        </a:p>
      </dsp:txBody>
      <dsp:txXfrm>
        <a:off x="6769175" y="887002"/>
        <a:ext cx="1564456" cy="935384"/>
      </dsp:txXfrm>
    </dsp:sp>
    <dsp:sp modelId="{0DC61AE3-1439-4E66-BD43-50697D460E32}">
      <dsp:nvSpPr>
        <dsp:cNvPr id="0" name=""/>
        <dsp:cNvSpPr/>
      </dsp:nvSpPr>
      <dsp:spPr>
        <a:xfrm>
          <a:off x="3863345" y="661219"/>
          <a:ext cx="5418777" cy="5418777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shade val="80000"/>
            <a:hueOff val="45211"/>
            <a:satOff val="863"/>
            <a:lumOff val="38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effectLst/>
            </a:rPr>
            <a:t>Особый трек в рамках проекта «Продленка с </a:t>
          </a:r>
          <a:r>
            <a:rPr lang="ru-RU" sz="1400" b="1" kern="1200" dirty="0" err="1">
              <a:effectLst/>
            </a:rPr>
            <a:t>Герценовским</a:t>
          </a:r>
          <a:r>
            <a:rPr lang="ru-RU" sz="1400" b="1" kern="1200" dirty="0">
              <a:effectLst/>
            </a:rPr>
            <a:t> университетом»</a:t>
          </a:r>
          <a:endParaRPr lang="ru-RU" sz="1400" b="1" kern="1200" dirty="0"/>
        </a:p>
      </dsp:txBody>
      <dsp:txXfrm>
        <a:off x="7572627" y="2596497"/>
        <a:ext cx="1574025" cy="999893"/>
      </dsp:txXfrm>
    </dsp:sp>
    <dsp:sp modelId="{C37E02AA-B87C-4413-951A-EC2BC3F3374C}">
      <dsp:nvSpPr>
        <dsp:cNvPr id="0" name=""/>
        <dsp:cNvSpPr/>
      </dsp:nvSpPr>
      <dsp:spPr>
        <a:xfrm>
          <a:off x="3863345" y="661219"/>
          <a:ext cx="5418777" cy="5418777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shade val="80000"/>
            <a:hueOff val="90421"/>
            <a:satOff val="1725"/>
            <a:lumOff val="76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effectLst/>
            </a:rPr>
            <a:t>Всероссийский слет обучающихся</a:t>
          </a:r>
          <a:endParaRPr lang="ru-RU" sz="1400" b="1" kern="1200" dirty="0"/>
        </a:p>
      </dsp:txBody>
      <dsp:txXfrm>
        <a:off x="7346845" y="3886682"/>
        <a:ext cx="1419203" cy="1032148"/>
      </dsp:txXfrm>
    </dsp:sp>
    <dsp:sp modelId="{DF890609-0ABC-4AE8-9120-30B22CCEEC0B}">
      <dsp:nvSpPr>
        <dsp:cNvPr id="0" name=""/>
        <dsp:cNvSpPr/>
      </dsp:nvSpPr>
      <dsp:spPr>
        <a:xfrm>
          <a:off x="3863345" y="661219"/>
          <a:ext cx="5418777" cy="5418777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Профильные и тематические смены в оздоровительных организациях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(с 2023 г.)</a:t>
          </a:r>
        </a:p>
      </dsp:txBody>
      <dsp:txXfrm>
        <a:off x="5847005" y="4918830"/>
        <a:ext cx="1451458" cy="1032148"/>
      </dsp:txXfrm>
    </dsp:sp>
    <dsp:sp modelId="{D3E21DA7-D02D-48FA-8556-54629F7493D0}">
      <dsp:nvSpPr>
        <dsp:cNvPr id="0" name=""/>
        <dsp:cNvSpPr/>
      </dsp:nvSpPr>
      <dsp:spPr>
        <a:xfrm>
          <a:off x="3863345" y="661219"/>
          <a:ext cx="5418777" cy="5418777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shade val="80000"/>
            <a:hueOff val="180842"/>
            <a:satOff val="3450"/>
            <a:lumOff val="152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Олимпиады: Первый успех, Олимпиада по географии, олимпиада по иностранным языкам </a:t>
          </a:r>
        </a:p>
      </dsp:txBody>
      <dsp:txXfrm>
        <a:off x="4379419" y="3886682"/>
        <a:ext cx="1419203" cy="1032148"/>
      </dsp:txXfrm>
    </dsp:sp>
    <dsp:sp modelId="{FE946363-93BC-4FE9-8D91-AD728E19FDF0}">
      <dsp:nvSpPr>
        <dsp:cNvPr id="0" name=""/>
        <dsp:cNvSpPr/>
      </dsp:nvSpPr>
      <dsp:spPr>
        <a:xfrm>
          <a:off x="3863345" y="661219"/>
          <a:ext cx="5418777" cy="5418777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shade val="80000"/>
            <a:hueOff val="226053"/>
            <a:satOff val="4313"/>
            <a:lumOff val="1904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Мероприятия в Точке кипения</a:t>
          </a:r>
        </a:p>
      </dsp:txBody>
      <dsp:txXfrm>
        <a:off x="3998815" y="2596497"/>
        <a:ext cx="1574025" cy="999893"/>
      </dsp:txXfrm>
    </dsp:sp>
    <dsp:sp modelId="{79B17CAA-205F-4AC4-8EF1-9D09DADED158}">
      <dsp:nvSpPr>
        <dsp:cNvPr id="0" name=""/>
        <dsp:cNvSpPr/>
      </dsp:nvSpPr>
      <dsp:spPr>
        <a:xfrm>
          <a:off x="3863345" y="661219"/>
          <a:ext cx="5418777" cy="5418777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Мероприятия в Технопарке</a:t>
          </a:r>
        </a:p>
      </dsp:txBody>
      <dsp:txXfrm>
        <a:off x="5037414" y="1177293"/>
        <a:ext cx="1483712" cy="9353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85ABD-B878-4E11-AAB0-79A4B8B662AD}">
      <dsp:nvSpPr>
        <dsp:cNvPr id="0" name=""/>
        <dsp:cNvSpPr/>
      </dsp:nvSpPr>
      <dsp:spPr>
        <a:xfrm>
          <a:off x="4614350" y="0"/>
          <a:ext cx="1181915" cy="1181915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Экскурсия по территории Университета</a:t>
          </a:r>
        </a:p>
      </dsp:txBody>
      <dsp:txXfrm>
        <a:off x="4787437" y="173087"/>
        <a:ext cx="835741" cy="835741"/>
      </dsp:txXfrm>
    </dsp:sp>
    <dsp:sp modelId="{51AE3394-02ED-4B76-BB01-EF0BA613BAEE}">
      <dsp:nvSpPr>
        <dsp:cNvPr id="0" name=""/>
        <dsp:cNvSpPr/>
      </dsp:nvSpPr>
      <dsp:spPr>
        <a:xfrm rot="670969">
          <a:off x="5932005" y="571697"/>
          <a:ext cx="369506" cy="3988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5933057" y="640727"/>
        <a:ext cx="258654" cy="239338"/>
      </dsp:txXfrm>
    </dsp:sp>
    <dsp:sp modelId="{10B43344-DFF1-449C-8862-7FE4264789C3}">
      <dsp:nvSpPr>
        <dsp:cNvPr id="0" name=""/>
        <dsp:cNvSpPr/>
      </dsp:nvSpPr>
      <dsp:spPr>
        <a:xfrm>
          <a:off x="6457770" y="364432"/>
          <a:ext cx="1181915" cy="1181915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74280"/>
                <a:satOff val="1990"/>
                <a:lumOff val="87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74280"/>
                <a:satOff val="1990"/>
                <a:lumOff val="87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74280"/>
                <a:satOff val="1990"/>
                <a:lumOff val="87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Экскурсия по библиотеке</a:t>
          </a:r>
        </a:p>
      </dsp:txBody>
      <dsp:txXfrm>
        <a:off x="6630857" y="537519"/>
        <a:ext cx="835741" cy="835741"/>
      </dsp:txXfrm>
    </dsp:sp>
    <dsp:sp modelId="{2DDF42C2-BAA9-476E-9E80-B9C07EE60654}">
      <dsp:nvSpPr>
        <dsp:cNvPr id="0" name=""/>
        <dsp:cNvSpPr/>
      </dsp:nvSpPr>
      <dsp:spPr>
        <a:xfrm rot="3700026">
          <a:off x="7300678" y="1625678"/>
          <a:ext cx="433997" cy="3988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77981"/>
                <a:satOff val="-714"/>
                <a:lumOff val="61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77981"/>
                <a:satOff val="-714"/>
                <a:lumOff val="61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77981"/>
                <a:satOff val="-714"/>
                <a:lumOff val="61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7332115" y="1652790"/>
        <a:ext cx="314328" cy="239338"/>
      </dsp:txXfrm>
    </dsp:sp>
    <dsp:sp modelId="{13F7C84E-4EF5-4792-AAF1-1A432D594E1D}">
      <dsp:nvSpPr>
        <dsp:cNvPr id="0" name=""/>
        <dsp:cNvSpPr/>
      </dsp:nvSpPr>
      <dsp:spPr>
        <a:xfrm>
          <a:off x="7407327" y="2125527"/>
          <a:ext cx="1181915" cy="1181915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148559"/>
                <a:satOff val="3980"/>
                <a:lumOff val="175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48559"/>
                <a:satOff val="3980"/>
                <a:lumOff val="175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48559"/>
                <a:satOff val="3980"/>
                <a:lumOff val="175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Экскурсия по Технопарку</a:t>
          </a:r>
        </a:p>
      </dsp:txBody>
      <dsp:txXfrm>
        <a:off x="7580414" y="2298614"/>
        <a:ext cx="835741" cy="835741"/>
      </dsp:txXfrm>
    </dsp:sp>
    <dsp:sp modelId="{A02DE1A4-4C54-49EF-9530-C6D5AC5A0655}">
      <dsp:nvSpPr>
        <dsp:cNvPr id="0" name=""/>
        <dsp:cNvSpPr/>
      </dsp:nvSpPr>
      <dsp:spPr>
        <a:xfrm rot="5938431">
          <a:off x="7754007" y="3314657"/>
          <a:ext cx="236639" cy="3988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55962"/>
                <a:satOff val="-1429"/>
                <a:lumOff val="123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55962"/>
                <a:satOff val="-1429"/>
                <a:lumOff val="123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55962"/>
                <a:satOff val="-1429"/>
                <a:lumOff val="123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7795040" y="3359374"/>
        <a:ext cx="165647" cy="239338"/>
      </dsp:txXfrm>
    </dsp:sp>
    <dsp:sp modelId="{B33581FD-B077-41A4-9783-1940E8CED844}">
      <dsp:nvSpPr>
        <dsp:cNvPr id="0" name=""/>
        <dsp:cNvSpPr/>
      </dsp:nvSpPr>
      <dsp:spPr>
        <a:xfrm>
          <a:off x="7011097" y="3734596"/>
          <a:ext cx="1445624" cy="1312067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Информационные семинары по подготовке к Олимпиадам</a:t>
          </a:r>
        </a:p>
      </dsp:txBody>
      <dsp:txXfrm>
        <a:off x="7222804" y="3926744"/>
        <a:ext cx="1022210" cy="927771"/>
      </dsp:txXfrm>
    </dsp:sp>
    <dsp:sp modelId="{46FF8295-741E-44D6-830D-15AE04FB3185}">
      <dsp:nvSpPr>
        <dsp:cNvPr id="0" name=""/>
        <dsp:cNvSpPr/>
      </dsp:nvSpPr>
      <dsp:spPr>
        <a:xfrm rot="8982113">
          <a:off x="6620903" y="4727103"/>
          <a:ext cx="391634" cy="3988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33943"/>
                <a:satOff val="-2143"/>
                <a:lumOff val="185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33943"/>
                <a:satOff val="-2143"/>
                <a:lumOff val="185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33943"/>
                <a:satOff val="-2143"/>
                <a:lumOff val="185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6730369" y="4777245"/>
        <a:ext cx="274144" cy="239338"/>
      </dsp:txXfrm>
    </dsp:sp>
    <dsp:sp modelId="{B3E02126-7EF0-4F84-86A9-F6A059514E43}">
      <dsp:nvSpPr>
        <dsp:cNvPr id="0" name=""/>
        <dsp:cNvSpPr/>
      </dsp:nvSpPr>
      <dsp:spPr>
        <a:xfrm>
          <a:off x="5473929" y="4945710"/>
          <a:ext cx="1128504" cy="871496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97118"/>
                <a:satOff val="7960"/>
                <a:lumOff val="350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97118"/>
                <a:satOff val="7960"/>
                <a:lumOff val="350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97118"/>
                <a:satOff val="7960"/>
                <a:lumOff val="350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Мастер-классы</a:t>
          </a:r>
        </a:p>
      </dsp:txBody>
      <dsp:txXfrm>
        <a:off x="5639195" y="5073338"/>
        <a:ext cx="797972" cy="616240"/>
      </dsp:txXfrm>
    </dsp:sp>
    <dsp:sp modelId="{89E11184-4D48-48F1-9D4D-6EDA0E8F0E6A}">
      <dsp:nvSpPr>
        <dsp:cNvPr id="0" name=""/>
        <dsp:cNvSpPr/>
      </dsp:nvSpPr>
      <dsp:spPr>
        <a:xfrm rot="10939639">
          <a:off x="4748290" y="5140024"/>
          <a:ext cx="513610" cy="3988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11925"/>
                <a:satOff val="-2858"/>
                <a:lumOff val="246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311925"/>
                <a:satOff val="-2858"/>
                <a:lumOff val="246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311925"/>
                <a:satOff val="-2858"/>
                <a:lumOff val="246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4867910" y="5222233"/>
        <a:ext cx="393941" cy="239338"/>
      </dsp:txXfrm>
    </dsp:sp>
    <dsp:sp modelId="{38E861DF-2F58-43E6-8A84-9CCA2A43A8B9}">
      <dsp:nvSpPr>
        <dsp:cNvPr id="0" name=""/>
        <dsp:cNvSpPr/>
      </dsp:nvSpPr>
      <dsp:spPr>
        <a:xfrm>
          <a:off x="3325005" y="4704251"/>
          <a:ext cx="1181915" cy="1181915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97118"/>
                <a:satOff val="7960"/>
                <a:lumOff val="350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97118"/>
                <a:satOff val="7960"/>
                <a:lumOff val="350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97118"/>
                <a:satOff val="7960"/>
                <a:lumOff val="350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Творческие мастерские</a:t>
          </a:r>
        </a:p>
      </dsp:txBody>
      <dsp:txXfrm>
        <a:off x="3498092" y="4877338"/>
        <a:ext cx="835741" cy="835741"/>
      </dsp:txXfrm>
    </dsp:sp>
    <dsp:sp modelId="{58AFF1D9-F31F-411F-B2D2-A1E5D78429B9}">
      <dsp:nvSpPr>
        <dsp:cNvPr id="0" name=""/>
        <dsp:cNvSpPr/>
      </dsp:nvSpPr>
      <dsp:spPr>
        <a:xfrm rot="12720273">
          <a:off x="3261274" y="4724198"/>
          <a:ext cx="120338" cy="3988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11925"/>
                <a:satOff val="-2858"/>
                <a:lumOff val="246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311925"/>
                <a:satOff val="-2858"/>
                <a:lumOff val="246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311925"/>
                <a:satOff val="-2858"/>
                <a:lumOff val="246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3294631" y="4813544"/>
        <a:ext cx="84237" cy="239338"/>
      </dsp:txXfrm>
    </dsp:sp>
    <dsp:sp modelId="{273D9903-215F-4147-B11C-78CD54CFECBA}">
      <dsp:nvSpPr>
        <dsp:cNvPr id="0" name=""/>
        <dsp:cNvSpPr/>
      </dsp:nvSpPr>
      <dsp:spPr>
        <a:xfrm>
          <a:off x="2130191" y="3957516"/>
          <a:ext cx="1181915" cy="1181915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err="1"/>
            <a:t>Квест</a:t>
          </a:r>
          <a:r>
            <a:rPr lang="ru-RU" sz="900" kern="1200" dirty="0"/>
            <a:t>-игры</a:t>
          </a:r>
        </a:p>
      </dsp:txBody>
      <dsp:txXfrm>
        <a:off x="2303278" y="4130603"/>
        <a:ext cx="835741" cy="835741"/>
      </dsp:txXfrm>
    </dsp:sp>
    <dsp:sp modelId="{81A91B2A-2846-4FE8-B35A-A3E1BE0C290C}">
      <dsp:nvSpPr>
        <dsp:cNvPr id="0" name=""/>
        <dsp:cNvSpPr/>
      </dsp:nvSpPr>
      <dsp:spPr>
        <a:xfrm rot="15682509">
          <a:off x="2415037" y="3455958"/>
          <a:ext cx="341303" cy="3988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33943"/>
                <a:satOff val="-2143"/>
                <a:lumOff val="185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233943"/>
                <a:satOff val="-2143"/>
                <a:lumOff val="185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233943"/>
                <a:satOff val="-2143"/>
                <a:lumOff val="185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2473910" y="3586354"/>
        <a:ext cx="238912" cy="239338"/>
      </dsp:txXfrm>
    </dsp:sp>
    <dsp:sp modelId="{15C1D7DF-93CA-4A84-9037-116CC4C1269A}">
      <dsp:nvSpPr>
        <dsp:cNvPr id="0" name=""/>
        <dsp:cNvSpPr/>
      </dsp:nvSpPr>
      <dsp:spPr>
        <a:xfrm>
          <a:off x="1804039" y="2085581"/>
          <a:ext cx="1276480" cy="1248693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148559"/>
                <a:satOff val="3980"/>
                <a:lumOff val="175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48559"/>
                <a:satOff val="3980"/>
                <a:lumOff val="175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48559"/>
                <a:satOff val="3980"/>
                <a:lumOff val="175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Дискуссионные площадки</a:t>
          </a:r>
        </a:p>
      </dsp:txBody>
      <dsp:txXfrm>
        <a:off x="1990975" y="2268448"/>
        <a:ext cx="902608" cy="882959"/>
      </dsp:txXfrm>
    </dsp:sp>
    <dsp:sp modelId="{3F653605-836A-49F8-85A0-17659352243E}">
      <dsp:nvSpPr>
        <dsp:cNvPr id="0" name=""/>
        <dsp:cNvSpPr/>
      </dsp:nvSpPr>
      <dsp:spPr>
        <a:xfrm rot="17927949">
          <a:off x="2721990" y="1654592"/>
          <a:ext cx="381601" cy="3988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55962"/>
                <a:satOff val="-1429"/>
                <a:lumOff val="123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55962"/>
                <a:satOff val="-1429"/>
                <a:lumOff val="123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55962"/>
                <a:satOff val="-1429"/>
                <a:lumOff val="123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2751655" y="1784531"/>
        <a:ext cx="267121" cy="239338"/>
      </dsp:txXfrm>
    </dsp:sp>
    <dsp:sp modelId="{D27E0534-64C6-4A1B-9AB8-E76CC1DAB554}">
      <dsp:nvSpPr>
        <dsp:cNvPr id="0" name=""/>
        <dsp:cNvSpPr/>
      </dsp:nvSpPr>
      <dsp:spPr>
        <a:xfrm>
          <a:off x="2785152" y="420280"/>
          <a:ext cx="1181915" cy="1181915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74280"/>
                <a:satOff val="1990"/>
                <a:lumOff val="87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74280"/>
                <a:satOff val="1990"/>
                <a:lumOff val="87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74280"/>
                <a:satOff val="1990"/>
                <a:lumOff val="87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Экскурсии-знакомства с факультетами и институтами</a:t>
          </a:r>
        </a:p>
      </dsp:txBody>
      <dsp:txXfrm>
        <a:off x="2958239" y="593367"/>
        <a:ext cx="835741" cy="835741"/>
      </dsp:txXfrm>
    </dsp:sp>
    <dsp:sp modelId="{D40A66AA-D67A-4B09-A4DD-B733B37D003B}">
      <dsp:nvSpPr>
        <dsp:cNvPr id="0" name=""/>
        <dsp:cNvSpPr/>
      </dsp:nvSpPr>
      <dsp:spPr>
        <a:xfrm rot="20823611">
          <a:off x="4096389" y="603983"/>
          <a:ext cx="368320" cy="3988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77981"/>
                <a:satOff val="-714"/>
                <a:lumOff val="61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77981"/>
                <a:satOff val="-714"/>
                <a:lumOff val="61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77981"/>
                <a:satOff val="-714"/>
                <a:lumOff val="61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097792" y="696134"/>
        <a:ext cx="257824" cy="23933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03F23-0E40-4A6F-80D8-61DA9AED1781}">
      <dsp:nvSpPr>
        <dsp:cNvPr id="0" name=""/>
        <dsp:cNvSpPr/>
      </dsp:nvSpPr>
      <dsp:spPr>
        <a:xfrm>
          <a:off x="2136508" y="655"/>
          <a:ext cx="747716" cy="4860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Институты</a:t>
          </a:r>
        </a:p>
      </dsp:txBody>
      <dsp:txXfrm>
        <a:off x="2160233" y="24380"/>
        <a:ext cx="700266" cy="438565"/>
      </dsp:txXfrm>
    </dsp:sp>
    <dsp:sp modelId="{C4B9229F-A985-4D1B-B462-99727B2705CE}">
      <dsp:nvSpPr>
        <dsp:cNvPr id="0" name=""/>
        <dsp:cNvSpPr/>
      </dsp:nvSpPr>
      <dsp:spPr>
        <a:xfrm>
          <a:off x="1122355" y="243663"/>
          <a:ext cx="2776022" cy="2776022"/>
        </a:xfrm>
        <a:custGeom>
          <a:avLst/>
          <a:gdLst/>
          <a:ahLst/>
          <a:cxnLst/>
          <a:rect l="0" t="0" r="0" b="0"/>
          <a:pathLst>
            <a:path>
              <a:moveTo>
                <a:pt x="1859936" y="82690"/>
              </a:moveTo>
              <a:arcTo wR="1388011" hR="1388011" stAng="17392616" swAng="772693"/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  <a:tailEnd type="arrow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4D30F8F-D4DC-4A6C-928D-78819A1C9CC2}">
      <dsp:nvSpPr>
        <dsp:cNvPr id="0" name=""/>
        <dsp:cNvSpPr/>
      </dsp:nvSpPr>
      <dsp:spPr>
        <a:xfrm>
          <a:off x="3221699" y="523255"/>
          <a:ext cx="747716" cy="4860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Точка кипения</a:t>
          </a:r>
        </a:p>
      </dsp:txBody>
      <dsp:txXfrm>
        <a:off x="3245424" y="546980"/>
        <a:ext cx="700266" cy="438565"/>
      </dsp:txXfrm>
    </dsp:sp>
    <dsp:sp modelId="{0A290DC5-66F7-47BE-AB28-7321D1A02512}">
      <dsp:nvSpPr>
        <dsp:cNvPr id="0" name=""/>
        <dsp:cNvSpPr/>
      </dsp:nvSpPr>
      <dsp:spPr>
        <a:xfrm>
          <a:off x="1122355" y="243663"/>
          <a:ext cx="2776022" cy="2776022"/>
        </a:xfrm>
        <a:custGeom>
          <a:avLst/>
          <a:gdLst/>
          <a:ahLst/>
          <a:cxnLst/>
          <a:rect l="0" t="0" r="0" b="0"/>
          <a:pathLst>
            <a:path>
              <a:moveTo>
                <a:pt x="2685269" y="894355"/>
              </a:moveTo>
              <a:arcTo wR="1388011" hR="1388011" stAng="20349977" swAng="1064693"/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  <a:tailEnd type="arrow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251E228-0AB7-478C-BC61-1333F56F7C48}">
      <dsp:nvSpPr>
        <dsp:cNvPr id="0" name=""/>
        <dsp:cNvSpPr/>
      </dsp:nvSpPr>
      <dsp:spPr>
        <a:xfrm>
          <a:off x="3489719" y="1697528"/>
          <a:ext cx="747716" cy="4860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Технопарк</a:t>
          </a:r>
        </a:p>
      </dsp:txBody>
      <dsp:txXfrm>
        <a:off x="3513444" y="1721253"/>
        <a:ext cx="700266" cy="438565"/>
      </dsp:txXfrm>
    </dsp:sp>
    <dsp:sp modelId="{8449ADFB-498E-4A34-BCEE-88F3285A063F}">
      <dsp:nvSpPr>
        <dsp:cNvPr id="0" name=""/>
        <dsp:cNvSpPr/>
      </dsp:nvSpPr>
      <dsp:spPr>
        <a:xfrm>
          <a:off x="1122355" y="243663"/>
          <a:ext cx="2776022" cy="2776022"/>
        </a:xfrm>
        <a:custGeom>
          <a:avLst/>
          <a:gdLst/>
          <a:ahLst/>
          <a:cxnLst/>
          <a:rect l="0" t="0" r="0" b="0"/>
          <a:pathLst>
            <a:path>
              <a:moveTo>
                <a:pt x="2606736" y="2052304"/>
              </a:moveTo>
              <a:arcTo wR="1388011" hR="1388011" stAng="1715614" swAng="943220"/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  <a:tailEnd type="arrow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71376877-DC3F-4E86-9915-C704CEA0C445}">
      <dsp:nvSpPr>
        <dsp:cNvPr id="0" name=""/>
        <dsp:cNvSpPr/>
      </dsp:nvSpPr>
      <dsp:spPr>
        <a:xfrm>
          <a:off x="2635802" y="2686802"/>
          <a:ext cx="953600" cy="3908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/>
            <a:t>Обсерватория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2654882" y="2705882"/>
        <a:ext cx="915440" cy="352693"/>
      </dsp:txXfrm>
    </dsp:sp>
    <dsp:sp modelId="{18DE6133-C026-4B57-ACAF-DDD8BBF4EFBA}">
      <dsp:nvSpPr>
        <dsp:cNvPr id="0" name=""/>
        <dsp:cNvSpPr/>
      </dsp:nvSpPr>
      <dsp:spPr>
        <a:xfrm>
          <a:off x="943059" y="271848"/>
          <a:ext cx="2776022" cy="2776022"/>
        </a:xfrm>
        <a:custGeom>
          <a:avLst/>
          <a:gdLst/>
          <a:ahLst/>
          <a:cxnLst/>
          <a:rect l="0" t="0" r="0" b="0"/>
          <a:pathLst>
            <a:path>
              <a:moveTo>
                <a:pt x="1589542" y="2761314"/>
              </a:moveTo>
              <a:arcTo wR="1388011" hR="1388011" stAng="4899088" swAng="787955"/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  <a:tailEnd type="arrow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46FA19AC-4DF1-4D7C-AA21-1D5B7E1690E0}">
      <dsp:nvSpPr>
        <dsp:cNvPr id="0" name=""/>
        <dsp:cNvSpPr/>
      </dsp:nvSpPr>
      <dsp:spPr>
        <a:xfrm>
          <a:off x="1363402" y="2620717"/>
          <a:ext cx="747716" cy="4860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Музей</a:t>
          </a:r>
        </a:p>
      </dsp:txBody>
      <dsp:txXfrm>
        <a:off x="1387127" y="2644442"/>
        <a:ext cx="700266" cy="438565"/>
      </dsp:txXfrm>
    </dsp:sp>
    <dsp:sp modelId="{3D49E0A2-9839-43B2-9D90-D9A6D279FBAA}">
      <dsp:nvSpPr>
        <dsp:cNvPr id="0" name=""/>
        <dsp:cNvSpPr/>
      </dsp:nvSpPr>
      <dsp:spPr>
        <a:xfrm>
          <a:off x="1187522" y="429033"/>
          <a:ext cx="2776022" cy="2776022"/>
        </a:xfrm>
        <a:custGeom>
          <a:avLst/>
          <a:gdLst/>
          <a:ahLst/>
          <a:cxnLst/>
          <a:rect l="0" t="0" r="0" b="0"/>
          <a:pathLst>
            <a:path>
              <a:moveTo>
                <a:pt x="203113" y="2110916"/>
              </a:moveTo>
              <a:arcTo wR="1388011" hR="1388011" stAng="8916760" swAng="725004"/>
            </a:path>
          </a:pathLst>
        </a:cu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arrow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2F6DBE4-3448-4A94-A161-61CC2F80129D}">
      <dsp:nvSpPr>
        <dsp:cNvPr id="0" name=""/>
        <dsp:cNvSpPr/>
      </dsp:nvSpPr>
      <dsp:spPr>
        <a:xfrm>
          <a:off x="783297" y="1697528"/>
          <a:ext cx="747716" cy="4860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Библиотека</a:t>
          </a:r>
        </a:p>
      </dsp:txBody>
      <dsp:txXfrm>
        <a:off x="807022" y="1721253"/>
        <a:ext cx="700266" cy="438565"/>
      </dsp:txXfrm>
    </dsp:sp>
    <dsp:sp modelId="{9F5AB5A5-E0EC-400A-8113-9BBD9025EC57}">
      <dsp:nvSpPr>
        <dsp:cNvPr id="0" name=""/>
        <dsp:cNvSpPr/>
      </dsp:nvSpPr>
      <dsp:spPr>
        <a:xfrm>
          <a:off x="1122355" y="243663"/>
          <a:ext cx="2776022" cy="2776022"/>
        </a:xfrm>
        <a:custGeom>
          <a:avLst/>
          <a:gdLst/>
          <a:ahLst/>
          <a:cxnLst/>
          <a:rect l="0" t="0" r="0" b="0"/>
          <a:pathLst>
            <a:path>
              <a:moveTo>
                <a:pt x="2016" y="1313219"/>
              </a:moveTo>
              <a:arcTo wR="1388011" hR="1388011" stAng="10985330" swAng="1064693"/>
            </a:path>
          </a:pathLst>
        </a:cu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arrow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7FB4DFB-FE05-43C4-8CED-C86557564CB6}">
      <dsp:nvSpPr>
        <dsp:cNvPr id="0" name=""/>
        <dsp:cNvSpPr/>
      </dsp:nvSpPr>
      <dsp:spPr>
        <a:xfrm>
          <a:off x="1051317" y="523255"/>
          <a:ext cx="747716" cy="4860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Факультеты</a:t>
          </a:r>
        </a:p>
      </dsp:txBody>
      <dsp:txXfrm>
        <a:off x="1075042" y="546980"/>
        <a:ext cx="700266" cy="438565"/>
      </dsp:txXfrm>
    </dsp:sp>
    <dsp:sp modelId="{42FBDA9E-ECF8-4461-892C-9905FC653C08}">
      <dsp:nvSpPr>
        <dsp:cNvPr id="0" name=""/>
        <dsp:cNvSpPr/>
      </dsp:nvSpPr>
      <dsp:spPr>
        <a:xfrm>
          <a:off x="1122355" y="243663"/>
          <a:ext cx="2776022" cy="2776022"/>
        </a:xfrm>
        <a:custGeom>
          <a:avLst/>
          <a:gdLst/>
          <a:ahLst/>
          <a:cxnLst/>
          <a:rect l="0" t="0" r="0" b="0"/>
          <a:pathLst>
            <a:path>
              <a:moveTo>
                <a:pt x="637027" y="220707"/>
              </a:moveTo>
              <a:arcTo wR="1388011" hR="1388011" stAng="14234691" swAng="772693"/>
            </a:path>
          </a:pathLst>
        </a:cu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arrow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22B08-6C2A-4414-9E62-FD84F2757088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52B09-71E7-49C0-A9E5-836BBF1F42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15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52B09-71E7-49C0-A9E5-836BBF1F429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46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B4BA4-9564-4B6E-8392-74C0E69C723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8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8094-4D18-4325-B390-63A312E7B06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73B7-3269-488D-9BB8-FB93EFD4B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2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8094-4D18-4325-B390-63A312E7B06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73B7-3269-488D-9BB8-FB93EFD4B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87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8094-4D18-4325-B390-63A312E7B06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73B7-3269-488D-9BB8-FB93EFD4B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80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8094-4D18-4325-B390-63A312E7B06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73B7-3269-488D-9BB8-FB93EFD4B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5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8094-4D18-4325-B390-63A312E7B06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73B7-3269-488D-9BB8-FB93EFD4B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88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8094-4D18-4325-B390-63A312E7B06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73B7-3269-488D-9BB8-FB93EFD4B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3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8094-4D18-4325-B390-63A312E7B06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73B7-3269-488D-9BB8-FB93EFD4B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9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8094-4D18-4325-B390-63A312E7B06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73B7-3269-488D-9BB8-FB93EFD4B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59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8094-4D18-4325-B390-63A312E7B06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73B7-3269-488D-9BB8-FB93EFD4B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8094-4D18-4325-B390-63A312E7B06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73B7-3269-488D-9BB8-FB93EFD4B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54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8094-4D18-4325-B390-63A312E7B06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B73B7-3269-488D-9BB8-FB93EFD4B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7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C8094-4D18-4325-B390-63A312E7B060}" type="datetimeFigureOut">
              <a:rPr lang="ru-RU" smtClean="0"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B73B7-3269-488D-9BB8-FB93EFD4B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55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22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image" Target="../media/image29.png"/><Relationship Id="rId2" Type="http://schemas.openxmlformats.org/officeDocument/2006/relationships/image" Target="../media/image25.png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diagramDrawing" Target="../diagrams/drawing8.xml"/><Relationship Id="rId5" Type="http://schemas.openxmlformats.org/officeDocument/2006/relationships/image" Target="../media/image28.jpeg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4" Type="http://schemas.openxmlformats.org/officeDocument/2006/relationships/image" Target="../media/image27.jpeg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Layout" Target="../diagrams/layout10.xml"/><Relationship Id="rId7" Type="http://schemas.openxmlformats.org/officeDocument/2006/relationships/image" Target="../media/image18.png"/><Relationship Id="rId12" Type="http://schemas.microsoft.com/office/2007/relationships/diagramDrawing" Target="../diagrams/drawing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diagramColors" Target="../diagrams/colors11.xml"/><Relationship Id="rId5" Type="http://schemas.openxmlformats.org/officeDocument/2006/relationships/diagramColors" Target="../diagrams/colors10.xml"/><Relationship Id="rId10" Type="http://schemas.openxmlformats.org/officeDocument/2006/relationships/diagramQuickStyle" Target="../diagrams/quickStyle11.xml"/><Relationship Id="rId4" Type="http://schemas.openxmlformats.org/officeDocument/2006/relationships/diagramQuickStyle" Target="../diagrams/quickStyle10.xml"/><Relationship Id="rId9" Type="http://schemas.openxmlformats.org/officeDocument/2006/relationships/diagramLayout" Target="../diagrams/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49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diagramData" Target="../diagrams/data17.xml"/><Relationship Id="rId3" Type="http://schemas.openxmlformats.org/officeDocument/2006/relationships/diagramLayout" Target="../diagrams/layout15.xml"/><Relationship Id="rId7" Type="http://schemas.openxmlformats.org/officeDocument/2006/relationships/image" Target="../media/image1.png"/><Relationship Id="rId12" Type="http://schemas.microsoft.com/office/2007/relationships/diagramDrawing" Target="../diagrams/drawing16.xml"/><Relationship Id="rId17" Type="http://schemas.microsoft.com/office/2007/relationships/diagramDrawing" Target="../diagrams/drawing17.xml"/><Relationship Id="rId2" Type="http://schemas.openxmlformats.org/officeDocument/2006/relationships/diagramData" Target="../diagrams/data15.xml"/><Relationship Id="rId16" Type="http://schemas.openxmlformats.org/officeDocument/2006/relationships/diagramColors" Target="../diagrams/colors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openxmlformats.org/officeDocument/2006/relationships/diagramColors" Target="../diagrams/colors16.xml"/><Relationship Id="rId5" Type="http://schemas.openxmlformats.org/officeDocument/2006/relationships/diagramColors" Target="../diagrams/colors15.xml"/><Relationship Id="rId1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6.xml"/><Relationship Id="rId4" Type="http://schemas.openxmlformats.org/officeDocument/2006/relationships/diagramQuickStyle" Target="../diagrams/quickStyle15.xml"/><Relationship Id="rId9" Type="http://schemas.openxmlformats.org/officeDocument/2006/relationships/diagramLayout" Target="../diagrams/layout16.xml"/><Relationship Id="rId14" Type="http://schemas.openxmlformats.org/officeDocument/2006/relationships/diagramLayout" Target="../diagrams/layout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13" Type="http://schemas.openxmlformats.org/officeDocument/2006/relationships/diagramData" Target="../diagrams/data20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17" Type="http://schemas.microsoft.com/office/2007/relationships/diagramDrawing" Target="../diagrams/drawing20.xml"/><Relationship Id="rId2" Type="http://schemas.openxmlformats.org/officeDocument/2006/relationships/image" Target="../media/image1.png"/><Relationship Id="rId16" Type="http://schemas.openxmlformats.org/officeDocument/2006/relationships/diagramColors" Target="../diagrams/colors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5" Type="http://schemas.openxmlformats.org/officeDocument/2006/relationships/diagramQuickStyle" Target="../diagrams/quickStyle20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Relationship Id="rId14" Type="http://schemas.openxmlformats.org/officeDocument/2006/relationships/diagramLayout" Target="../diagrams/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0"/>
            <a:ext cx="12187592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402165" y="2130219"/>
            <a:ext cx="4855223" cy="2936648"/>
            <a:chOff x="1143924" y="4266409"/>
            <a:chExt cx="4464496" cy="2527681"/>
          </a:xfrm>
        </p:grpSpPr>
        <p:pic>
          <p:nvPicPr>
            <p:cNvPr id="8" name="Picture 20" descr="Картинки по запросу российская федерация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924" y="4266409"/>
              <a:ext cx="4464496" cy="2527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415" y="4682090"/>
              <a:ext cx="2329599" cy="2112000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517194" y="3892710"/>
            <a:ext cx="11162020" cy="1602133"/>
          </a:xfrm>
          <a:prstGeom prst="rect">
            <a:avLst/>
          </a:prstGeom>
        </p:spPr>
        <p:txBody>
          <a:bodyPr wrap="square" lIns="123598" tIns="61799" rIns="123598" bIns="61799">
            <a:sp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Елена Борисовна Спасская, </a:t>
            </a:r>
            <a:endParaRPr lang="en-US" sz="24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 межрегионального </a:t>
            </a:r>
            <a:endParaRPr lang="en-US" sz="24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сотрудничества в сфере образования</a:t>
            </a:r>
          </a:p>
          <a:p>
            <a:pPr algn="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8229" y="984850"/>
            <a:ext cx="3065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1649D"/>
                </a:solidFill>
              </a:rPr>
              <a:t>Российский государственный педагогический университет им. А. И. Герцена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50606" y="1284619"/>
            <a:ext cx="8745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>
                <a:solidFill>
                  <a:srgbClr val="002060"/>
                </a:solidFill>
              </a:rPr>
              <a:t>Развитие сети классов </a:t>
            </a:r>
          </a:p>
          <a:p>
            <a:pPr algn="r"/>
            <a:r>
              <a:rPr lang="ru-RU" sz="3600" b="1" dirty="0">
                <a:solidFill>
                  <a:srgbClr val="002060"/>
                </a:solidFill>
              </a:rPr>
              <a:t>психолого-педагогической направленности: </a:t>
            </a:r>
          </a:p>
          <a:p>
            <a:pPr algn="r"/>
            <a:r>
              <a:rPr lang="ru-RU" sz="3600" b="1" dirty="0">
                <a:solidFill>
                  <a:srgbClr val="002060"/>
                </a:solidFill>
              </a:rPr>
              <a:t>проблемы и перспективы.</a:t>
            </a:r>
          </a:p>
        </p:txBody>
      </p:sp>
    </p:spTree>
    <p:extLst>
      <p:ext uri="{BB962C8B-B14F-4D97-AF65-F5344CB8AC3E}">
        <p14:creationId xmlns:p14="http://schemas.microsoft.com/office/powerpoint/2010/main" val="261444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7"/>
            <a:ext cx="12192000" cy="98594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055876" y="300689"/>
            <a:ext cx="10190018" cy="424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Классы психолого-педагогической направленности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29840"/>
          <a:stretch/>
        </p:blipFill>
        <p:spPr>
          <a:xfrm>
            <a:off x="116378" y="1892496"/>
            <a:ext cx="5123634" cy="47894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734" r="1930" b="7948"/>
          <a:stretch/>
        </p:blipFill>
        <p:spPr>
          <a:xfrm>
            <a:off x="5386648" y="1925298"/>
            <a:ext cx="5992250" cy="40265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61970" y="6068468"/>
            <a:ext cx="5275588" cy="553998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Ссылка на документы: </a:t>
            </a:r>
            <a:r>
              <a:rPr lang="en-US" sz="1500" dirty="0"/>
              <a:t>https://herzen.spb.ru/main/structure/others/develop/projects/</a:t>
            </a:r>
            <a:endParaRPr lang="ru-RU" sz="15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1192" y="1076689"/>
            <a:ext cx="4896197" cy="738664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Всероссийский план по развитию в субъектах Российской Федерации профильных психолого-педагогических классов на 2022-2023 учебный год.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86648" y="1051878"/>
            <a:ext cx="6226232" cy="756760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/>
              <a:t>План (Дорожная карта) по взаимодействию РГПУ им. А. И. Герцена и Комитета по образованию Санкт-Петербурга по развитию в образовательных организациях профильных психолого-педагогических классов на 2022-2023 г</a:t>
            </a:r>
          </a:p>
        </p:txBody>
      </p:sp>
    </p:spTree>
    <p:extLst>
      <p:ext uri="{BB962C8B-B14F-4D97-AF65-F5344CB8AC3E}">
        <p14:creationId xmlns:p14="http://schemas.microsoft.com/office/powerpoint/2010/main" val="303344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7"/>
            <a:ext cx="12192000" cy="98594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055876" y="300689"/>
            <a:ext cx="10190018" cy="424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Классы психолого-педагогической направленности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1192" y="1076689"/>
            <a:ext cx="11605473" cy="584775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Мероприятия университета, вошедшие во Всероссийский </a:t>
            </a:r>
            <a:r>
              <a:rPr lang="ru-RU" sz="1600" dirty="0"/>
              <a:t>план по развитию в субъектах Российской Федерации профильных психолого-педагогических классов на 2022-2023 учебный </a:t>
            </a:r>
            <a:r>
              <a:rPr lang="ru-RU" sz="1600" dirty="0" smtClean="0"/>
              <a:t>год.</a:t>
            </a:r>
            <a:endParaRPr lang="ru-RU" sz="1600" dirty="0"/>
          </a:p>
        </p:txBody>
      </p:sp>
      <p:cxnSp>
        <p:nvCxnSpPr>
          <p:cNvPr id="15" name="Straight Connector 11"/>
          <p:cNvCxnSpPr/>
          <p:nvPr/>
        </p:nvCxnSpPr>
        <p:spPr>
          <a:xfrm flipV="1">
            <a:off x="597529" y="5649268"/>
            <a:ext cx="10954693" cy="18107"/>
          </a:xfrm>
          <a:prstGeom prst="line">
            <a:avLst/>
          </a:prstGeom>
          <a:ln w="19050">
            <a:headEnd type="oval" w="lg" len="lg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274213" y="5057374"/>
            <a:ext cx="1188330" cy="11900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D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" tIns="34290" rIns="72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 smtClean="0">
                <a:solidFill>
                  <a:srgbClr val="2D3E50"/>
                </a:solidFill>
                <a:latin typeface="FontAwesome" pitchFamily="2" charset="0"/>
              </a:rPr>
              <a:t>Октябрь</a:t>
            </a:r>
          </a:p>
          <a:p>
            <a:pPr algn="ctr"/>
            <a:r>
              <a:rPr lang="ru-RU" sz="1500" b="1" dirty="0" smtClean="0">
                <a:solidFill>
                  <a:srgbClr val="2D3E50"/>
                </a:solidFill>
                <a:latin typeface="FontAwesome" pitchFamily="2" charset="0"/>
              </a:rPr>
              <a:t>2022</a:t>
            </a:r>
            <a:endParaRPr lang="en-US" sz="1500" b="1" dirty="0">
              <a:solidFill>
                <a:srgbClr val="2D3E50"/>
              </a:solidFill>
              <a:latin typeface="FontAwesome" pitchFamily="2" charset="0"/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706479" y="1948366"/>
            <a:ext cx="2317861" cy="286232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ru-RU" b="1" dirty="0">
                <a:solidFill>
                  <a:srgbClr val="2D3E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Международная научно-практическая конференции «Университет, открытый регионам: Интеграционные механизмы взаимодействия педагогического вуза и регионов»</a:t>
            </a:r>
          </a:p>
        </p:txBody>
      </p:sp>
      <p:sp>
        <p:nvSpPr>
          <p:cNvPr id="22" name="Rectangle 59"/>
          <p:cNvSpPr/>
          <p:nvPr/>
        </p:nvSpPr>
        <p:spPr>
          <a:xfrm>
            <a:off x="3024340" y="3537780"/>
            <a:ext cx="1698412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ru-RU" sz="2000" b="1" dirty="0">
                <a:solidFill>
                  <a:srgbClr val="8D44A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Всероссийский слет обучающихся ПППК</a:t>
            </a:r>
          </a:p>
        </p:txBody>
      </p:sp>
      <p:sp>
        <p:nvSpPr>
          <p:cNvPr id="23" name="Rectangle 60"/>
          <p:cNvSpPr/>
          <p:nvPr/>
        </p:nvSpPr>
        <p:spPr>
          <a:xfrm>
            <a:off x="4800027" y="2378093"/>
            <a:ext cx="2422680" cy="25545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ru-RU" sz="16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Разработка и апробация инструментария оценки эффективности взаимодействия педагогических вузов, региональных органов управления образованием, общеобразовательных организаций в поддержке деятельности ПППК</a:t>
            </a:r>
          </a:p>
        </p:txBody>
      </p:sp>
      <p:sp>
        <p:nvSpPr>
          <p:cNvPr id="24" name="Rectangle 61"/>
          <p:cNvSpPr/>
          <p:nvPr/>
        </p:nvSpPr>
        <p:spPr>
          <a:xfrm>
            <a:off x="7299982" y="3097084"/>
            <a:ext cx="2057007" cy="18158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ru-RU" sz="1600" b="1" dirty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Дополнительная профессиональная программа повышения квалификации «Организация образовательного процесса в ПППК»</a:t>
            </a:r>
          </a:p>
        </p:txBody>
      </p:sp>
      <p:sp>
        <p:nvSpPr>
          <p:cNvPr id="25" name="Rectangle 62"/>
          <p:cNvSpPr/>
          <p:nvPr/>
        </p:nvSpPr>
        <p:spPr>
          <a:xfrm>
            <a:off x="9240272" y="3230003"/>
            <a:ext cx="2171382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ru-RU" sz="2000" b="1" dirty="0">
                <a:solidFill>
                  <a:srgbClr val="E84C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Круглый стол по вопросам поддержки функционирования ПППК</a:t>
            </a:r>
          </a:p>
        </p:txBody>
      </p:sp>
      <p:sp>
        <p:nvSpPr>
          <p:cNvPr id="29" name="Oval 15"/>
          <p:cNvSpPr/>
          <p:nvPr/>
        </p:nvSpPr>
        <p:spPr>
          <a:xfrm>
            <a:off x="3353491" y="5063283"/>
            <a:ext cx="1188330" cy="11900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8D44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" tIns="34290" rIns="72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smtClean="0">
                <a:solidFill>
                  <a:srgbClr val="8D44AD"/>
                </a:solidFill>
                <a:latin typeface="FontAwesome" pitchFamily="2" charset="0"/>
              </a:rPr>
              <a:t>Декабрь</a:t>
            </a:r>
          </a:p>
          <a:p>
            <a:pPr algn="ctr"/>
            <a:r>
              <a:rPr lang="ru-RU" sz="1600" b="1" smtClean="0">
                <a:solidFill>
                  <a:srgbClr val="8D44AD"/>
                </a:solidFill>
                <a:latin typeface="FontAwesome" pitchFamily="2" charset="0"/>
              </a:rPr>
              <a:t>2022</a:t>
            </a:r>
            <a:endParaRPr lang="ru-RU" sz="1600" b="1" dirty="0">
              <a:solidFill>
                <a:srgbClr val="8D44AD"/>
              </a:solidFill>
              <a:latin typeface="FontAwesome" pitchFamily="2" charset="0"/>
            </a:endParaRPr>
          </a:p>
        </p:txBody>
      </p:sp>
      <p:sp>
        <p:nvSpPr>
          <p:cNvPr id="30" name="Oval 15"/>
          <p:cNvSpPr/>
          <p:nvPr/>
        </p:nvSpPr>
        <p:spPr>
          <a:xfrm>
            <a:off x="5356634" y="5063283"/>
            <a:ext cx="1188330" cy="11900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" tIns="34290" rIns="72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500" b="1" dirty="0">
                <a:solidFill>
                  <a:srgbClr val="0070C0"/>
                </a:solidFill>
                <a:latin typeface="FontAwesome" pitchFamily="2" charset="0"/>
              </a:rPr>
              <a:t>Декабрь</a:t>
            </a:r>
          </a:p>
          <a:p>
            <a:pPr algn="ctr"/>
            <a:r>
              <a:rPr lang="ru-RU" sz="1500" b="1" dirty="0" smtClean="0">
                <a:solidFill>
                  <a:srgbClr val="0070C0"/>
                </a:solidFill>
                <a:latin typeface="FontAwesome" pitchFamily="2" charset="0"/>
              </a:rPr>
              <a:t>2022- январь 2023</a:t>
            </a:r>
            <a:endParaRPr lang="ru-RU" sz="1500" b="1" dirty="0">
              <a:solidFill>
                <a:srgbClr val="0070C0"/>
              </a:solidFill>
              <a:latin typeface="FontAwesome" pitchFamily="2" charset="0"/>
            </a:endParaRPr>
          </a:p>
        </p:txBody>
      </p:sp>
      <p:sp>
        <p:nvSpPr>
          <p:cNvPr id="31" name="Oval 15"/>
          <p:cNvSpPr/>
          <p:nvPr/>
        </p:nvSpPr>
        <p:spPr>
          <a:xfrm>
            <a:off x="7605362" y="5063283"/>
            <a:ext cx="1188330" cy="11900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7AE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" tIns="34290" rIns="720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 smtClean="0">
                <a:solidFill>
                  <a:srgbClr val="27AE61"/>
                </a:solidFill>
                <a:latin typeface="FontAwesome" pitchFamily="2" charset="0"/>
              </a:rPr>
              <a:t>февраль- май </a:t>
            </a:r>
            <a:r>
              <a:rPr lang="ru-RU" sz="1600" dirty="0">
                <a:solidFill>
                  <a:srgbClr val="27AE61"/>
                </a:solidFill>
                <a:latin typeface="FontAwesome" pitchFamily="2" charset="0"/>
              </a:rPr>
              <a:t>2023</a:t>
            </a:r>
          </a:p>
        </p:txBody>
      </p:sp>
      <p:sp>
        <p:nvSpPr>
          <p:cNvPr id="32" name="Oval 15"/>
          <p:cNvSpPr/>
          <p:nvPr/>
        </p:nvSpPr>
        <p:spPr>
          <a:xfrm>
            <a:off x="9731798" y="5054230"/>
            <a:ext cx="1188330" cy="1190076"/>
          </a:xfrm>
          <a:prstGeom prst="ellipse">
            <a:avLst/>
          </a:prstGeom>
          <a:solidFill>
            <a:schemeClr val="bg1"/>
          </a:solidFill>
          <a:ln w="28575">
            <a:solidFill>
              <a:srgbClr val="E84C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 smtClean="0">
                <a:solidFill>
                  <a:srgbClr val="E84C3D"/>
                </a:solidFill>
                <a:latin typeface="FontAwesome" pitchFamily="2" charset="0"/>
              </a:rPr>
              <a:t>Март 2023</a:t>
            </a:r>
            <a:endParaRPr lang="ru-RU" sz="1600" dirty="0">
              <a:solidFill>
                <a:srgbClr val="E84C3D"/>
              </a:solidFill>
              <a:latin typeface="FontAwesom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9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65314"/>
            <a:ext cx="12192000" cy="987552"/>
          </a:xfrm>
          <a:prstGeom prst="rect">
            <a:avLst/>
          </a:prstGeom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102235" y="42665"/>
            <a:ext cx="10875499" cy="821305"/>
          </a:xfrm>
        </p:spPr>
        <p:txBody>
          <a:bodyPr>
            <a:noAutofit/>
          </a:bodyPr>
          <a:lstStyle/>
          <a:p>
            <a:pPr algn="ctr" fontAlgn="ctr"/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Классы психолого-педагогической направленности. </a:t>
            </a:r>
            <a:b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Эффекты педагогической профилизации образовательного процесса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1476" y="1203722"/>
            <a:ext cx="2750439" cy="52322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ru-RU" sz="1400" b="1" i="1" dirty="0"/>
              <a:t>Государство, </a:t>
            </a:r>
          </a:p>
          <a:p>
            <a:pPr algn="r">
              <a:defRPr/>
            </a:pPr>
            <a:r>
              <a:rPr lang="ru-RU" sz="1400" b="1" i="1" dirty="0"/>
              <a:t>субъект</a:t>
            </a:r>
            <a:endParaRPr lang="ru-RU" sz="1400" i="1" dirty="0"/>
          </a:p>
        </p:txBody>
      </p:sp>
      <p:sp>
        <p:nvSpPr>
          <p:cNvPr id="7" name="Полилиния 48"/>
          <p:cNvSpPr/>
          <p:nvPr/>
        </p:nvSpPr>
        <p:spPr>
          <a:xfrm>
            <a:off x="9004080" y="2070150"/>
            <a:ext cx="2349720" cy="682335"/>
          </a:xfrm>
          <a:prstGeom prst="leftBracket">
            <a:avLst/>
          </a:prstGeom>
          <a:solidFill>
            <a:srgbClr val="4B91D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800" tIns="68800" rIns="68800" bIns="68800" numCol="1" spcCol="1270" anchor="ctr" anchorCtr="0">
            <a:noAutofit/>
          </a:bodyPr>
          <a:lstStyle/>
          <a:p>
            <a:pPr lvl="0" algn="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>
                <a:solidFill>
                  <a:schemeClr val="bg1"/>
                </a:solidFill>
              </a:rPr>
              <a:t>Повышение статуса педагогических программ</a:t>
            </a:r>
          </a:p>
        </p:txBody>
      </p:sp>
      <p:sp>
        <p:nvSpPr>
          <p:cNvPr id="8" name="Полилиния 50"/>
          <p:cNvSpPr/>
          <p:nvPr/>
        </p:nvSpPr>
        <p:spPr>
          <a:xfrm>
            <a:off x="9004078" y="4209433"/>
            <a:ext cx="2349720" cy="824837"/>
          </a:xfrm>
          <a:prstGeom prst="leftBracket">
            <a:avLst/>
          </a:prstGeom>
          <a:solidFill>
            <a:srgbClr val="4B91D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800" tIns="68800" rIns="68800" bIns="68800" numCol="1" spcCol="1270" anchor="ctr" anchorCtr="0">
            <a:noAutofit/>
          </a:bodyPr>
          <a:lstStyle/>
          <a:p>
            <a:pPr lvl="0" algn="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>
                <a:solidFill>
                  <a:schemeClr val="bg1"/>
                </a:solidFill>
              </a:rPr>
              <a:t>Повышение  качества контингента обучающихся</a:t>
            </a:r>
          </a:p>
        </p:txBody>
      </p:sp>
      <p:sp>
        <p:nvSpPr>
          <p:cNvPr id="9" name="Полилиния 52"/>
          <p:cNvSpPr/>
          <p:nvPr/>
        </p:nvSpPr>
        <p:spPr>
          <a:xfrm>
            <a:off x="9004078" y="5126281"/>
            <a:ext cx="2349720" cy="1234439"/>
          </a:xfrm>
          <a:prstGeom prst="leftBracket">
            <a:avLst/>
          </a:prstGeom>
          <a:solidFill>
            <a:srgbClr val="4B91D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800" tIns="68800" rIns="68800" bIns="68800" numCol="1" spcCol="1270" anchor="ctr" anchorCtr="0">
            <a:noAutofit/>
          </a:bodyPr>
          <a:lstStyle/>
          <a:p>
            <a:pPr lvl="0" algn="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>
                <a:solidFill>
                  <a:schemeClr val="bg1"/>
                </a:solidFill>
              </a:rPr>
              <a:t>Повышение конкуренции среди абитуриентов, имеющих более высокий балл</a:t>
            </a:r>
          </a:p>
        </p:txBody>
      </p:sp>
      <p:sp>
        <p:nvSpPr>
          <p:cNvPr id="10" name="Полилиния 54"/>
          <p:cNvSpPr/>
          <p:nvPr/>
        </p:nvSpPr>
        <p:spPr>
          <a:xfrm>
            <a:off x="9004078" y="2828569"/>
            <a:ext cx="2349720" cy="1304780"/>
          </a:xfrm>
          <a:prstGeom prst="leftBracket">
            <a:avLst/>
          </a:prstGeom>
          <a:solidFill>
            <a:srgbClr val="4B91D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800" tIns="68800" rIns="68800" bIns="68800" numCol="1" spcCol="1270" anchor="ctr" anchorCtr="0">
            <a:noAutofit/>
          </a:bodyPr>
          <a:lstStyle/>
          <a:p>
            <a:pPr lvl="0" algn="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>
                <a:solidFill>
                  <a:schemeClr val="bg1"/>
                </a:solidFill>
              </a:rPr>
              <a:t>Увеличение доли выпускников, ориентированных на трудоустройство в системе образования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98650" y="1390252"/>
            <a:ext cx="2755148" cy="30777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/>
            <a:r>
              <a:rPr lang="ru-RU" sz="1400" b="1" i="1" dirty="0"/>
              <a:t>Высшее учебное заведение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48209" y="1266107"/>
            <a:ext cx="2766687" cy="52322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400" b="1" i="1" dirty="0"/>
              <a:t>Образовательное </a:t>
            </a:r>
          </a:p>
          <a:p>
            <a:pPr algn="r"/>
            <a:r>
              <a:rPr lang="ru-RU" sz="1400" b="1" i="1" dirty="0"/>
              <a:t>учреждение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62795" y="1860419"/>
            <a:ext cx="3149120" cy="900972"/>
            <a:chOff x="1040700" y="2173324"/>
            <a:chExt cx="2349720" cy="900972"/>
          </a:xfrm>
          <a:solidFill>
            <a:schemeClr val="accent1">
              <a:lumMod val="75000"/>
            </a:schemeClr>
          </a:solidFill>
        </p:grpSpPr>
        <p:sp>
          <p:nvSpPr>
            <p:cNvPr id="15" name="Полилиния 48"/>
            <p:cNvSpPr/>
            <p:nvPr/>
          </p:nvSpPr>
          <p:spPr>
            <a:xfrm>
              <a:off x="1040700" y="2173324"/>
              <a:ext cx="2349720" cy="900972"/>
            </a:xfrm>
            <a:prstGeom prst="leftBracke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" tIns="3600" rIns="3600" bIns="3600" numCol="1" spcCol="1270" anchor="ctr" anchorCtr="0">
              <a:noAutofit/>
            </a:bodyPr>
            <a:lstStyle/>
            <a:p>
              <a:pPr lvl="0" algn="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401060" y="2332989"/>
              <a:ext cx="1989359" cy="395069"/>
            </a:xfrm>
            <a:prstGeom prst="rect">
              <a:avLst/>
            </a:prstGeom>
            <a:grpFill/>
          </p:spPr>
          <p:txBody>
            <a:bodyPr wrap="square" lIns="3600" tIns="3600" rIns="3600" bIns="3600" anchor="ctr" anchorCtr="0">
              <a:spAutoFit/>
            </a:bodyPr>
            <a:lstStyle/>
            <a:p>
              <a:pPr lvl="0" algn="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</a:rPr>
                <a:t>Развитие системы выявления и поддержки одаренных детей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5941" y="2931659"/>
            <a:ext cx="3149120" cy="900972"/>
            <a:chOff x="1040700" y="3178515"/>
            <a:chExt cx="2349720" cy="900972"/>
          </a:xfrm>
          <a:solidFill>
            <a:schemeClr val="accent1">
              <a:lumMod val="75000"/>
            </a:schemeClr>
          </a:solidFill>
        </p:grpSpPr>
        <p:sp>
          <p:nvSpPr>
            <p:cNvPr id="18" name="Полилиния 48"/>
            <p:cNvSpPr/>
            <p:nvPr/>
          </p:nvSpPr>
          <p:spPr>
            <a:xfrm>
              <a:off x="1040700" y="3178515"/>
              <a:ext cx="2349720" cy="900972"/>
            </a:xfrm>
            <a:prstGeom prst="leftBracke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" tIns="3600" rIns="3600" bIns="3600" numCol="1" spcCol="1270" anchor="ctr" anchorCtr="0">
              <a:noAutofit/>
            </a:bodyPr>
            <a:lstStyle/>
            <a:p>
              <a:pPr lvl="0" algn="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410398" y="3329147"/>
              <a:ext cx="1980021" cy="395069"/>
            </a:xfrm>
            <a:prstGeom prst="rect">
              <a:avLst/>
            </a:prstGeom>
            <a:grpFill/>
          </p:spPr>
          <p:txBody>
            <a:bodyPr wrap="square" lIns="3600" tIns="3600" rIns="3600" bIns="3600" anchor="ctr" anchorCtr="0">
              <a:spAutoFit/>
            </a:bodyPr>
            <a:lstStyle/>
            <a:p>
              <a:pPr algn="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</a:rPr>
                <a:t>Прохождение педагогический практики и </a:t>
              </a:r>
              <a:r>
                <a:rPr lang="ru-RU" sz="1400" b="1" dirty="0" err="1">
                  <a:solidFill>
                    <a:schemeClr val="bg1"/>
                  </a:solidFill>
                </a:rPr>
                <a:t>тьюторство</a:t>
              </a:r>
              <a:r>
                <a:rPr lang="ru-RU" sz="1400" b="1" dirty="0">
                  <a:solidFill>
                    <a:schemeClr val="bg1"/>
                  </a:solidFill>
                </a:rPr>
                <a:t> студентов 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2795" y="3957120"/>
            <a:ext cx="3149120" cy="757747"/>
            <a:chOff x="1052472" y="4183066"/>
            <a:chExt cx="2349720" cy="657565"/>
          </a:xfrm>
          <a:solidFill>
            <a:schemeClr val="accent1">
              <a:lumMod val="75000"/>
            </a:schemeClr>
          </a:solidFill>
        </p:grpSpPr>
        <p:sp>
          <p:nvSpPr>
            <p:cNvPr id="21" name="Полилиния 48"/>
            <p:cNvSpPr/>
            <p:nvPr/>
          </p:nvSpPr>
          <p:spPr>
            <a:xfrm>
              <a:off x="1052472" y="4183066"/>
              <a:ext cx="2349720" cy="657565"/>
            </a:xfrm>
            <a:prstGeom prst="leftBracke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" tIns="3600" rIns="3600" bIns="3600" numCol="1" spcCol="1270" anchor="ctr" anchorCtr="0">
              <a:noAutofit/>
            </a:bodyPr>
            <a:lstStyle/>
            <a:p>
              <a:pPr lvl="0" algn="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276073" y="4210354"/>
              <a:ext cx="2114346" cy="395069"/>
            </a:xfrm>
            <a:prstGeom prst="rect">
              <a:avLst/>
            </a:prstGeom>
            <a:grpFill/>
          </p:spPr>
          <p:txBody>
            <a:bodyPr wrap="square" lIns="3600" tIns="3600" rIns="3600" bIns="3600" anchor="ctr" anchorCtr="0">
              <a:spAutoFit/>
            </a:bodyPr>
            <a:lstStyle/>
            <a:p>
              <a:pPr algn="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</a:rPr>
                <a:t>Повышение престижа педагогической  профессии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54003" y="4839356"/>
            <a:ext cx="3149120" cy="697777"/>
            <a:chOff x="1052472" y="4942531"/>
            <a:chExt cx="2349720" cy="697777"/>
          </a:xfrm>
          <a:solidFill>
            <a:schemeClr val="accent1">
              <a:lumMod val="75000"/>
            </a:schemeClr>
          </a:solidFill>
        </p:grpSpPr>
        <p:sp>
          <p:nvSpPr>
            <p:cNvPr id="24" name="Полилиния 48"/>
            <p:cNvSpPr/>
            <p:nvPr/>
          </p:nvSpPr>
          <p:spPr>
            <a:xfrm>
              <a:off x="1052472" y="4942531"/>
              <a:ext cx="2349720" cy="697777"/>
            </a:xfrm>
            <a:prstGeom prst="leftBracke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" tIns="3600" rIns="3600" bIns="3600" numCol="1" spcCol="1270" anchor="ctr" anchorCtr="0">
              <a:noAutofit/>
            </a:bodyPr>
            <a:lstStyle/>
            <a:p>
              <a:pPr lvl="0" algn="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059032" y="5068363"/>
              <a:ext cx="2343160" cy="395069"/>
            </a:xfrm>
            <a:prstGeom prst="rect">
              <a:avLst/>
            </a:prstGeom>
            <a:grpFill/>
          </p:spPr>
          <p:txBody>
            <a:bodyPr wrap="square" lIns="3600" tIns="3600" rIns="3600" bIns="3600" anchor="ctr" anchorCtr="0">
              <a:spAutoFit/>
            </a:bodyPr>
            <a:lstStyle/>
            <a:p>
              <a:pPr algn="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</a:rPr>
                <a:t>Создание условий для преодоления дефицита педагогических кадров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32895" y="5661622"/>
            <a:ext cx="3149120" cy="851544"/>
            <a:chOff x="1040700" y="5764797"/>
            <a:chExt cx="2349720" cy="851544"/>
          </a:xfrm>
        </p:grpSpPr>
        <p:sp>
          <p:nvSpPr>
            <p:cNvPr id="27" name="Полилиния 48"/>
            <p:cNvSpPr/>
            <p:nvPr/>
          </p:nvSpPr>
          <p:spPr>
            <a:xfrm>
              <a:off x="1040700" y="5764797"/>
              <a:ext cx="2349720" cy="851544"/>
            </a:xfrm>
            <a:prstGeom prst="leftBracket">
              <a:avLst/>
            </a:prstGeom>
            <a:solidFill>
              <a:srgbClr val="2E75B6"/>
            </a:soli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3600" tIns="3600" rIns="3600" bIns="3600" numCol="1" spcCol="1270" anchor="ctr" anchorCtr="0">
              <a:noAutofit/>
            </a:bodyPr>
            <a:lstStyle/>
            <a:p>
              <a:pPr lvl="0" algn="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478266" y="5896085"/>
              <a:ext cx="1879565" cy="588968"/>
            </a:xfrm>
            <a:prstGeom prst="rect">
              <a:avLst/>
            </a:prstGeom>
            <a:solidFill>
              <a:srgbClr val="2E75B6"/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lIns="3600" tIns="3600" rIns="3600" bIns="3600" anchor="ctr" anchorCtr="0">
              <a:spAutoFit/>
            </a:bodyPr>
            <a:lstStyle/>
            <a:p>
              <a:pPr algn="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</a:rPr>
                <a:t>Повышение психолого-педагогической культуры населения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234831" y="2110112"/>
            <a:ext cx="2349720" cy="921776"/>
            <a:chOff x="4954243" y="2152520"/>
            <a:chExt cx="2349720" cy="921776"/>
          </a:xfrm>
          <a:solidFill>
            <a:srgbClr val="3B87CD"/>
          </a:solidFill>
        </p:grpSpPr>
        <p:sp>
          <p:nvSpPr>
            <p:cNvPr id="30" name="Полилиния 48"/>
            <p:cNvSpPr/>
            <p:nvPr/>
          </p:nvSpPr>
          <p:spPr>
            <a:xfrm>
              <a:off x="4954243" y="2173324"/>
              <a:ext cx="2349720" cy="900972"/>
            </a:xfrm>
            <a:prstGeom prst="leftBracke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800" tIns="68800" rIns="68800" bIns="68800" numCol="1" spcCol="1270" anchor="ctr" anchorCtr="0">
              <a:noAutofit/>
            </a:bodyPr>
            <a:lstStyle/>
            <a:p>
              <a:pPr lvl="0" algn="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31" name="Прямоугольник 39"/>
            <p:cNvSpPr/>
            <p:nvPr/>
          </p:nvSpPr>
          <p:spPr>
            <a:xfrm>
              <a:off x="4965780" y="2152520"/>
              <a:ext cx="2338183" cy="909899"/>
            </a:xfrm>
            <a:prstGeom prst="leftBracke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</a:rPr>
                <a:t>Развитие научно-педагогической деятельности учителей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235473" y="3215645"/>
            <a:ext cx="2349720" cy="767536"/>
            <a:chOff x="4965780" y="3188600"/>
            <a:chExt cx="2349720" cy="767536"/>
          </a:xfrm>
          <a:solidFill>
            <a:srgbClr val="3B87CD"/>
          </a:solidFill>
        </p:grpSpPr>
        <p:sp>
          <p:nvSpPr>
            <p:cNvPr id="33" name="Полилиния 48"/>
            <p:cNvSpPr/>
            <p:nvPr/>
          </p:nvSpPr>
          <p:spPr>
            <a:xfrm>
              <a:off x="4965780" y="3188600"/>
              <a:ext cx="2349720" cy="767536"/>
            </a:xfrm>
            <a:prstGeom prst="leftBracke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800" tIns="68800" rIns="68800" bIns="68800" numCol="1" spcCol="1270" anchor="ctr" anchorCtr="0">
              <a:noAutofit/>
            </a:bodyPr>
            <a:lstStyle/>
            <a:p>
              <a:pPr lvl="0" algn="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Прямоугольник 40"/>
            <p:cNvSpPr/>
            <p:nvPr/>
          </p:nvSpPr>
          <p:spPr>
            <a:xfrm>
              <a:off x="4991493" y="3216797"/>
              <a:ext cx="2312470" cy="706624"/>
            </a:xfrm>
            <a:prstGeom prst="leftBracke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</a:rPr>
                <a:t>Повышение внутренних показателей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5249007" y="4155986"/>
            <a:ext cx="2349720" cy="737553"/>
            <a:chOff x="4957653" y="4070440"/>
            <a:chExt cx="2349720" cy="737553"/>
          </a:xfrm>
          <a:solidFill>
            <a:srgbClr val="3B87CD"/>
          </a:solidFill>
        </p:grpSpPr>
        <p:sp>
          <p:nvSpPr>
            <p:cNvPr id="36" name="Полилиния 48"/>
            <p:cNvSpPr/>
            <p:nvPr/>
          </p:nvSpPr>
          <p:spPr>
            <a:xfrm>
              <a:off x="4957653" y="4070440"/>
              <a:ext cx="2349720" cy="737553"/>
            </a:xfrm>
            <a:prstGeom prst="leftBracke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800" tIns="68800" rIns="68800" bIns="68800" numCol="1" spcCol="1270" anchor="ctr" anchorCtr="0">
              <a:noAutofit/>
            </a:bodyPr>
            <a:lstStyle/>
            <a:p>
              <a:pPr lvl="0" algn="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37" name="Прямоугольник 41"/>
            <p:cNvSpPr/>
            <p:nvPr/>
          </p:nvSpPr>
          <p:spPr>
            <a:xfrm>
              <a:off x="4965781" y="4101369"/>
              <a:ext cx="2338182" cy="706624"/>
            </a:xfrm>
            <a:prstGeom prst="leftBracke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</a:rPr>
                <a:t>Развитие новых форм и способов образования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4124770" y="5059373"/>
            <a:ext cx="3473957" cy="1519727"/>
            <a:chOff x="3904008" y="4919565"/>
            <a:chExt cx="3473957" cy="1519727"/>
          </a:xfrm>
          <a:solidFill>
            <a:srgbClr val="3B87CD"/>
          </a:solidFill>
        </p:grpSpPr>
        <p:sp>
          <p:nvSpPr>
            <p:cNvPr id="39" name="Полилиния 48"/>
            <p:cNvSpPr/>
            <p:nvPr/>
          </p:nvSpPr>
          <p:spPr>
            <a:xfrm>
              <a:off x="4957653" y="4919566"/>
              <a:ext cx="2349720" cy="1519726"/>
            </a:xfrm>
            <a:prstGeom prst="leftBracke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800" tIns="68800" rIns="68800" bIns="68800" numCol="1" spcCol="1270" anchor="ctr" anchorCtr="0">
              <a:noAutofit/>
            </a:bodyPr>
            <a:lstStyle/>
            <a:p>
              <a:pPr lvl="0" algn="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40" name="Прямоугольник 42"/>
            <p:cNvSpPr/>
            <p:nvPr/>
          </p:nvSpPr>
          <p:spPr>
            <a:xfrm>
              <a:off x="3904008" y="4919565"/>
              <a:ext cx="3473957" cy="1519726"/>
            </a:xfrm>
            <a:prstGeom prst="leftBracke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</a:rPr>
                <a:t>Развитие содержания и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повышение качества </a:t>
              </a:r>
              <a:r>
                <a:rPr lang="ru-RU" sz="1400" b="1" dirty="0">
                  <a:solidFill>
                    <a:schemeClr val="bg1"/>
                  </a:solidFill>
                </a:rPr>
                <a:t>школьного образования на основе интеграции академических, школьных и неформальных источников обновления образования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4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8594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15321" y="1383466"/>
            <a:ext cx="2337429" cy="72807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94307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88614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82920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377226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971532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565839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160146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754453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soft skills (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качества личности)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95650" y="1383466"/>
            <a:ext cx="2724150" cy="7078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94307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88614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82920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377226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971532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565839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160146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754453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hard skills (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навыки)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35936" y="1373355"/>
            <a:ext cx="2393737" cy="72807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94307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88614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82920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377226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971532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565839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160146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754453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self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(навыки «построения себя»)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096374" y="1383466"/>
            <a:ext cx="2451114" cy="70785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94307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88614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82920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377226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971532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565839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160146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754453" algn="l" defTabSz="1188614" rtl="0" eaLnBrk="1" latinLnBrk="0" hangingPunct="1"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digital skills (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цифровые навыки)</a:t>
            </a:r>
          </a:p>
        </p:txBody>
      </p:sp>
      <p:sp>
        <p:nvSpPr>
          <p:cNvPr id="12" name="Овал 11"/>
          <p:cNvSpPr/>
          <p:nvPr/>
        </p:nvSpPr>
        <p:spPr>
          <a:xfrm>
            <a:off x="573044" y="3384158"/>
            <a:ext cx="2596349" cy="1034854"/>
          </a:xfrm>
          <a:prstGeom prst="ellipse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/>
              <a:t>использование стратегий и методов эффективного общения</a:t>
            </a:r>
          </a:p>
        </p:txBody>
      </p:sp>
      <p:sp>
        <p:nvSpPr>
          <p:cNvPr id="13" name="Овал 12"/>
          <p:cNvSpPr/>
          <p:nvPr/>
        </p:nvSpPr>
        <p:spPr>
          <a:xfrm>
            <a:off x="573044" y="2305246"/>
            <a:ext cx="2583592" cy="895154"/>
          </a:xfrm>
          <a:prstGeom prst="ellipse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/>
              <a:t>эмпатия и социальная наблюдательность</a:t>
            </a:r>
          </a:p>
        </p:txBody>
      </p:sp>
      <p:sp>
        <p:nvSpPr>
          <p:cNvPr id="14" name="Овал 13"/>
          <p:cNvSpPr/>
          <p:nvPr/>
        </p:nvSpPr>
        <p:spPr>
          <a:xfrm>
            <a:off x="6585054" y="3796320"/>
            <a:ext cx="2095500" cy="822423"/>
          </a:xfrm>
          <a:prstGeom prst="ellipse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/>
              <a:t>самоконтроль, рефлексия</a:t>
            </a:r>
          </a:p>
        </p:txBody>
      </p:sp>
      <p:sp>
        <p:nvSpPr>
          <p:cNvPr id="15" name="Овал 14"/>
          <p:cNvSpPr/>
          <p:nvPr/>
        </p:nvSpPr>
        <p:spPr>
          <a:xfrm>
            <a:off x="641571" y="5517562"/>
            <a:ext cx="2527822" cy="921338"/>
          </a:xfrm>
          <a:prstGeom prst="ellipse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/>
              <a:t>навыки </a:t>
            </a:r>
            <a:r>
              <a:rPr lang="ru-RU" sz="1400" b="1" dirty="0" err="1"/>
              <a:t>самопрезентации</a:t>
            </a:r>
            <a:r>
              <a:rPr lang="ru-RU" sz="1400" b="1" dirty="0"/>
              <a:t> и презентации своей деятельности</a:t>
            </a:r>
          </a:p>
        </p:txBody>
      </p:sp>
      <p:sp>
        <p:nvSpPr>
          <p:cNvPr id="16" name="Овал 15"/>
          <p:cNvSpPr/>
          <p:nvPr/>
        </p:nvSpPr>
        <p:spPr>
          <a:xfrm>
            <a:off x="3450910" y="4644731"/>
            <a:ext cx="2568890" cy="780854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/>
              <a:t>навыки социального проектирования</a:t>
            </a:r>
          </a:p>
        </p:txBody>
      </p:sp>
      <p:sp>
        <p:nvSpPr>
          <p:cNvPr id="17" name="Овал 16"/>
          <p:cNvSpPr/>
          <p:nvPr/>
        </p:nvSpPr>
        <p:spPr>
          <a:xfrm>
            <a:off x="580395" y="4498877"/>
            <a:ext cx="2568890" cy="926708"/>
          </a:xfrm>
          <a:prstGeom prst="ellipse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/>
              <a:t>навыки работы в группе и с группой</a:t>
            </a:r>
          </a:p>
        </p:txBody>
      </p:sp>
      <p:sp>
        <p:nvSpPr>
          <p:cNvPr id="18" name="Овал 17"/>
          <p:cNvSpPr/>
          <p:nvPr/>
        </p:nvSpPr>
        <p:spPr>
          <a:xfrm>
            <a:off x="3456522" y="2305246"/>
            <a:ext cx="2610050" cy="1034854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/>
              <a:t>Освоение базовых принципов психологии и педагогики</a:t>
            </a:r>
          </a:p>
        </p:txBody>
      </p:sp>
      <p:sp>
        <p:nvSpPr>
          <p:cNvPr id="19" name="Овал 18"/>
          <p:cNvSpPr/>
          <p:nvPr/>
        </p:nvSpPr>
        <p:spPr>
          <a:xfrm>
            <a:off x="3610099" y="3464023"/>
            <a:ext cx="2302895" cy="1034854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/>
              <a:t>Освоение базовых принципов педагогики</a:t>
            </a:r>
          </a:p>
        </p:txBody>
      </p:sp>
      <p:sp>
        <p:nvSpPr>
          <p:cNvPr id="20" name="Овал 19"/>
          <p:cNvSpPr/>
          <p:nvPr/>
        </p:nvSpPr>
        <p:spPr>
          <a:xfrm>
            <a:off x="6200564" y="2298504"/>
            <a:ext cx="2864479" cy="1301946"/>
          </a:xfrm>
          <a:prstGeom prst="ellipse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/>
              <a:t>Три базовых навыка </a:t>
            </a:r>
            <a:r>
              <a:rPr lang="ru-RU" sz="1400" b="1" dirty="0" err="1"/>
              <a:t>self</a:t>
            </a:r>
            <a:r>
              <a:rPr lang="ru-RU" sz="1400" b="1" dirty="0"/>
              <a:t> </a:t>
            </a:r>
            <a:r>
              <a:rPr lang="ru-RU" sz="1400" b="1" dirty="0" err="1"/>
              <a:t>skills</a:t>
            </a:r>
            <a:r>
              <a:rPr lang="ru-RU" sz="1400" b="1" dirty="0"/>
              <a:t>: самоопределение, самообразование, самоорганизация</a:t>
            </a:r>
          </a:p>
        </p:txBody>
      </p:sp>
      <p:sp>
        <p:nvSpPr>
          <p:cNvPr id="21" name="Овал 20"/>
          <p:cNvSpPr/>
          <p:nvPr/>
        </p:nvSpPr>
        <p:spPr>
          <a:xfrm>
            <a:off x="9507654" y="2298503"/>
            <a:ext cx="1952619" cy="650973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digital </a:t>
            </a:r>
            <a:r>
              <a:rPr lang="ru-RU" sz="1400" b="1" dirty="0"/>
              <a:t>-эмпатия</a:t>
            </a:r>
          </a:p>
        </p:txBody>
      </p:sp>
      <p:sp>
        <p:nvSpPr>
          <p:cNvPr id="22" name="Овал 21"/>
          <p:cNvSpPr/>
          <p:nvPr/>
        </p:nvSpPr>
        <p:spPr>
          <a:xfrm>
            <a:off x="9446650" y="3058671"/>
            <a:ext cx="2100838" cy="650973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/>
              <a:t>Противостояние </a:t>
            </a:r>
            <a:r>
              <a:rPr lang="ru-RU" sz="1400" b="1" dirty="0" err="1"/>
              <a:t>кибербуллингу</a:t>
            </a:r>
            <a:endParaRPr lang="ru-RU" sz="1400" b="1" dirty="0"/>
          </a:p>
        </p:txBody>
      </p:sp>
      <p:sp>
        <p:nvSpPr>
          <p:cNvPr id="23" name="Овал 22"/>
          <p:cNvSpPr/>
          <p:nvPr/>
        </p:nvSpPr>
        <p:spPr>
          <a:xfrm>
            <a:off x="9433544" y="3795732"/>
            <a:ext cx="2100838" cy="650973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Digital-</a:t>
            </a:r>
            <a:r>
              <a:rPr lang="ru-RU" sz="1400" b="1" dirty="0"/>
              <a:t>личность</a:t>
            </a:r>
          </a:p>
        </p:txBody>
      </p:sp>
      <p:sp>
        <p:nvSpPr>
          <p:cNvPr id="24" name="Заголовок 2"/>
          <p:cNvSpPr txBox="1">
            <a:spLocks/>
          </p:cNvSpPr>
          <p:nvPr/>
        </p:nvSpPr>
        <p:spPr>
          <a:xfrm>
            <a:off x="1015511" y="82721"/>
            <a:ext cx="10864095" cy="719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Психолого-педагогический класс-универсальный класс</a:t>
            </a:r>
            <a:r>
              <a:rPr lang="ru-RU" sz="9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  <a:p>
            <a:pPr algn="ctr"/>
            <a:r>
              <a:rPr lang="ru-RU" sz="9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(ресурс формирования универсальных компетенций)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06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7"/>
            <a:ext cx="12192000" cy="985945"/>
          </a:xfrm>
          <a:prstGeom prst="rect">
            <a:avLst/>
          </a:prstGeo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1163782" y="216170"/>
            <a:ext cx="10190018" cy="424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Университет как центр подготовки педагогических кадров </a:t>
            </a:r>
          </a:p>
        </p:txBody>
      </p:sp>
      <p:graphicFrame>
        <p:nvGraphicFramePr>
          <p:cNvPr id="14" name="Объект 3">
            <a:extLst>
              <a:ext uri="{FF2B5EF4-FFF2-40B4-BE49-F238E27FC236}">
                <a16:creationId xmlns:a16="http://schemas.microsoft.com/office/drawing/2014/main" id="{B18E2130-743B-3320-8021-17340FEB47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4749673"/>
              </p:ext>
            </p:extLst>
          </p:nvPr>
        </p:nvGraphicFramePr>
        <p:xfrm>
          <a:off x="-653328" y="935218"/>
          <a:ext cx="12666734" cy="5922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1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7"/>
            <a:ext cx="12192000" cy="98594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055876" y="300689"/>
            <a:ext cx="10190018" cy="424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Классы психолого-педагогической направленности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015037"/>
              </p:ext>
            </p:extLst>
          </p:nvPr>
        </p:nvGraphicFramePr>
        <p:xfrm>
          <a:off x="1282161" y="999857"/>
          <a:ext cx="9627678" cy="16444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06946">
                  <a:extLst>
                    <a:ext uri="{9D8B030D-6E8A-4147-A177-3AD203B41FA5}">
                      <a16:colId xmlns:a16="http://schemas.microsoft.com/office/drawing/2014/main" val="1758621626"/>
                    </a:ext>
                  </a:extLst>
                </a:gridCol>
                <a:gridCol w="4520732">
                  <a:extLst>
                    <a:ext uri="{9D8B030D-6E8A-4147-A177-3AD203B41FA5}">
                      <a16:colId xmlns:a16="http://schemas.microsoft.com/office/drawing/2014/main" val="3942646504"/>
                    </a:ext>
                  </a:extLst>
                </a:gridCol>
              </a:tblGrid>
              <a:tr h="12506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</a:rPr>
                        <a:t>Психолого-педагогические классы.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</a:rPr>
                        <a:t>г. Санкт-Петербург.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j-lt"/>
                        </a:rPr>
                        <a:t>2021-2022</a:t>
                      </a:r>
                      <a:endParaRPr lang="ru-RU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Психолого-педагогические классы.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Санкт-Петербург.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2022-2023</a:t>
                      </a:r>
                      <a:endParaRPr lang="ru-RU" sz="16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59365867"/>
                  </a:ext>
                </a:extLst>
              </a:tr>
              <a:tr h="393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dirty="0" smtClean="0"/>
                        <a:t>8 классов (6 ОУ) </a:t>
                      </a:r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dirty="0"/>
                        <a:t> 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40 классов (33 ОУ)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1335201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752310"/>
              </p:ext>
            </p:extLst>
          </p:nvPr>
        </p:nvGraphicFramePr>
        <p:xfrm>
          <a:off x="1282162" y="3021227"/>
          <a:ext cx="9462038" cy="2737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62038">
                  <a:extLst>
                    <a:ext uri="{9D8B030D-6E8A-4147-A177-3AD203B41FA5}">
                      <a16:colId xmlns:a16="http://schemas.microsoft.com/office/drawing/2014/main" val="2660068764"/>
                    </a:ext>
                  </a:extLst>
                </a:gridCol>
              </a:tblGrid>
              <a:tr h="27370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Прогноз на 2023/2024 учебный год: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104 класса (58 ОУ)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1175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2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8594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897401" y="-45528"/>
            <a:ext cx="10875499" cy="8213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Мероприятия для обучающихся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-616720" y="694063"/>
          <a:ext cx="13425439" cy="645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Официальный сайт университета имени А.И. Герцена | «Продлёнка с Герценовским  университетом» продолжает свою работ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695" y="1303699"/>
            <a:ext cx="2495427" cy="1402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Городская тематическая смена «Учитель: от смысла к действию» | Школа № 541  Курортного района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3"/>
          <a:stretch/>
        </p:blipFill>
        <p:spPr bwMode="auto">
          <a:xfrm>
            <a:off x="9545054" y="3024448"/>
            <a:ext cx="2227846" cy="14123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Официальный сайт университета имени А.И. Герцена | Тематическая смена « Учитель: от смысла к действию» для учащихся классов  психолого-педагогической направленности. Второй день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93" y="1178516"/>
            <a:ext cx="1718241" cy="2290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Официальный сайт университета имени А.И. Герцена | В Герценовском  университете стартовала тематическая смена «Учитель: от смысла к действию»  для учащихся классов психолого-педагогической направленност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96" y="3168931"/>
            <a:ext cx="2075247" cy="1383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Официальный сайт университета имени А.И. Герцена | Тематическая смена « Учитель: от смысла к действию» для учащихся классов  психолого-педагогической направленности. Второй день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2" y="4552862"/>
            <a:ext cx="2245828" cy="1684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Официальный сайт университета имени А.И. Герцена | Тематическая смена « Учитель: от смысла к действию» для учащихся классов  психолого-педагогической направленности. Третий день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387" y="4836817"/>
            <a:ext cx="2613735" cy="1475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4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19859"/>
          <a:stretch/>
        </p:blipFill>
        <p:spPr>
          <a:xfrm>
            <a:off x="9132527" y="2966948"/>
            <a:ext cx="2438483" cy="1519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https://www.herzen.spb.ru/uploads/idboikov/images/19-10-2022-t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658" y="5065565"/>
            <a:ext cx="2370946" cy="1579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herzen.spb.ru/uploads/ahodan/images/DSC04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3" y="3117309"/>
            <a:ext cx="2170564" cy="1444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herzen.spb.ru/uploads/idboikov/images/19-10-2022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4" y="5151624"/>
            <a:ext cx="2162236" cy="1440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65314"/>
            <a:ext cx="12192000" cy="861181"/>
          </a:xfrm>
          <a:prstGeom prst="rect">
            <a:avLst/>
          </a:prstGeom>
        </p:spPr>
      </p:pic>
      <p:sp>
        <p:nvSpPr>
          <p:cNvPr id="2" name="Кольцо 1"/>
          <p:cNvSpPr/>
          <p:nvPr/>
        </p:nvSpPr>
        <p:spPr>
          <a:xfrm>
            <a:off x="3749708" y="2193064"/>
            <a:ext cx="3749598" cy="3678707"/>
          </a:xfrm>
          <a:prstGeom prst="donut">
            <a:avLst>
              <a:gd name="adj" fmla="val 28430"/>
            </a:avLst>
          </a:prstGeom>
          <a:solidFill>
            <a:srgbClr val="749FCE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47655" y="3802227"/>
            <a:ext cx="1553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/>
              <a:t>Герценовские</a:t>
            </a:r>
            <a:endParaRPr lang="ru-RU" sz="1600" dirty="0"/>
          </a:p>
          <a:p>
            <a:pPr algn="ctr"/>
            <a:r>
              <a:rPr lang="ru-RU" sz="1600" dirty="0"/>
              <a:t> среды </a:t>
            </a:r>
          </a:p>
        </p:txBody>
      </p:sp>
      <p:graphicFrame>
        <p:nvGraphicFramePr>
          <p:cNvPr id="21" name="Схема 20"/>
          <p:cNvGraphicFramePr/>
          <p:nvPr>
            <p:extLst/>
          </p:nvPr>
        </p:nvGraphicFramePr>
        <p:xfrm>
          <a:off x="542653" y="905404"/>
          <a:ext cx="10170430" cy="621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Схема 21"/>
          <p:cNvGraphicFramePr/>
          <p:nvPr>
            <p:extLst/>
          </p:nvPr>
        </p:nvGraphicFramePr>
        <p:xfrm>
          <a:off x="3156087" y="2356776"/>
          <a:ext cx="5020734" cy="3125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529852" y="-6531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Проект </a:t>
            </a:r>
          </a:p>
          <a:p>
            <a:pPr lvl="0"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Герценовская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Среда»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27393" y="997549"/>
            <a:ext cx="2206329" cy="1600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8" name="Picture 14" descr="https://www.herzen.spb.ru/uploads/ahodan/images/DSC04429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9" y="1070452"/>
            <a:ext cx="2294643" cy="1527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0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6711" y="1040437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 err="1" smtClean="0">
                <a:solidFill>
                  <a:srgbClr val="0070C0"/>
                </a:solidFill>
              </a:rPr>
              <a:t>Герценовские</a:t>
            </a:r>
            <a:r>
              <a:rPr lang="ru-RU" sz="1600" b="1" dirty="0" smtClean="0">
                <a:solidFill>
                  <a:srgbClr val="0070C0"/>
                </a:solidFill>
              </a:rPr>
              <a:t> среды 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5 октября, 12 октября, 19 октября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70C0"/>
                </a:solidFill>
              </a:rPr>
              <a:t>Более 500 школьников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70C0"/>
                </a:solidFill>
              </a:rPr>
              <a:t>8-11 классы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32697" y="1017978"/>
            <a:ext cx="642376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rgbClr val="0070C0"/>
                </a:solidFill>
              </a:rPr>
              <a:t>Тематическая смена «Учитель: от смысла к действию</a:t>
            </a:r>
            <a:r>
              <a:rPr lang="ru-RU" sz="1600" b="1" dirty="0" smtClean="0">
                <a:solidFill>
                  <a:srgbClr val="0070C0"/>
                </a:solidFill>
              </a:rPr>
              <a:t>»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70C0"/>
                </a:solidFill>
              </a:rPr>
              <a:t>19-21 октября</a:t>
            </a:r>
            <a:endParaRPr lang="ru-RU" sz="16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70C0"/>
                </a:solidFill>
              </a:rPr>
              <a:t>Приняли участие учащиеся </a:t>
            </a:r>
            <a:r>
              <a:rPr lang="ru-RU" sz="1600" dirty="0" smtClean="0">
                <a:solidFill>
                  <a:srgbClr val="0070C0"/>
                </a:solidFill>
              </a:rPr>
              <a:t>10-11 </a:t>
            </a:r>
            <a:r>
              <a:rPr lang="ru-RU" sz="1600" dirty="0">
                <a:solidFill>
                  <a:srgbClr val="0070C0"/>
                </a:solidFill>
              </a:rPr>
              <a:t>классов из 23 школ </a:t>
            </a:r>
            <a:r>
              <a:rPr lang="ru-RU" sz="1600" dirty="0" smtClean="0">
                <a:solidFill>
                  <a:srgbClr val="0070C0"/>
                </a:solidFill>
              </a:rPr>
              <a:t>Санкт-Петербурга </a:t>
            </a:r>
            <a:r>
              <a:rPr lang="ru-RU" sz="1600" dirty="0">
                <a:solidFill>
                  <a:srgbClr val="0070C0"/>
                </a:solidFill>
              </a:rPr>
              <a:t>и </a:t>
            </a:r>
            <a:r>
              <a:rPr lang="ru-RU" sz="1600" dirty="0" smtClean="0">
                <a:solidFill>
                  <a:srgbClr val="0070C0"/>
                </a:solidFill>
              </a:rPr>
              <a:t>ЛО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70C0"/>
                </a:solidFill>
              </a:rPr>
              <a:t>Место проведения:</a:t>
            </a:r>
          </a:p>
          <a:p>
            <a:pPr marL="623888" indent="-265113">
              <a:buFont typeface="+mj-lt"/>
              <a:buAutoNum type="arabicPeriod"/>
              <a:tabLst>
                <a:tab pos="444500" algn="l"/>
              </a:tabLst>
            </a:pPr>
            <a:r>
              <a:rPr lang="ru-RU" sz="1600" dirty="0" smtClean="0">
                <a:solidFill>
                  <a:srgbClr val="0070C0"/>
                </a:solidFill>
              </a:rPr>
              <a:t>РГПУ им. А. И. Герцена </a:t>
            </a:r>
          </a:p>
          <a:p>
            <a:pPr marL="623888" indent="-265113">
              <a:buFont typeface="+mj-lt"/>
              <a:buAutoNum type="arabicPeriod"/>
              <a:tabLst>
                <a:tab pos="444500" algn="l"/>
              </a:tabLst>
            </a:pPr>
            <a:r>
              <a:rPr lang="ru-RU" sz="1600" dirty="0" smtClean="0">
                <a:solidFill>
                  <a:srgbClr val="0070C0"/>
                </a:solidFill>
              </a:rPr>
              <a:t>ГБОУ </a:t>
            </a:r>
            <a:r>
              <a:rPr lang="ru-RU" sz="1600" dirty="0">
                <a:solidFill>
                  <a:srgbClr val="0070C0"/>
                </a:solidFill>
              </a:rPr>
              <a:t>СОШ №27 с углубленным изучением литературы, </a:t>
            </a:r>
            <a:r>
              <a:rPr lang="ru-RU" sz="1600" dirty="0" smtClean="0">
                <a:solidFill>
                  <a:srgbClr val="0070C0"/>
                </a:solidFill>
              </a:rPr>
              <a:t>истории и </a:t>
            </a:r>
            <a:r>
              <a:rPr lang="ru-RU" sz="1600" dirty="0">
                <a:solidFill>
                  <a:srgbClr val="0070C0"/>
                </a:solidFill>
              </a:rPr>
              <a:t>иностранных языков Василеостровского района Санкт-Петербурга им. И.А. </a:t>
            </a:r>
            <a:r>
              <a:rPr lang="ru-RU" sz="1600" dirty="0" smtClean="0">
                <a:solidFill>
                  <a:srgbClr val="0070C0"/>
                </a:solidFill>
              </a:rPr>
              <a:t>Бунина </a:t>
            </a:r>
          </a:p>
          <a:p>
            <a:pPr marL="623888" indent="-265113">
              <a:buFont typeface="+mj-lt"/>
              <a:buAutoNum type="arabicPeriod"/>
              <a:tabLst>
                <a:tab pos="444500" algn="l"/>
              </a:tabLst>
            </a:pPr>
            <a:r>
              <a:rPr lang="ru-RU" sz="1600" dirty="0" smtClean="0">
                <a:solidFill>
                  <a:srgbClr val="0070C0"/>
                </a:solidFill>
              </a:rPr>
              <a:t>ГБОУ </a:t>
            </a:r>
            <a:r>
              <a:rPr lang="ru-RU" sz="1600" dirty="0">
                <a:solidFill>
                  <a:srgbClr val="0070C0"/>
                </a:solidFill>
              </a:rPr>
              <a:t>СОШ № 47 им. Д.С. Лихачева Петроградского </a:t>
            </a:r>
            <a:r>
              <a:rPr lang="ru-RU" sz="1600" dirty="0" smtClean="0">
                <a:solidFill>
                  <a:srgbClr val="0070C0"/>
                </a:solidFill>
              </a:rPr>
              <a:t>района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70C0"/>
                </a:solidFill>
              </a:rPr>
              <a:t>15 тематических площадок</a:t>
            </a:r>
            <a:endParaRPr lang="ru-RU" sz="16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78"/>
            <a:ext cx="12192000" cy="985945"/>
          </a:xfrm>
          <a:prstGeom prst="rect">
            <a:avLst/>
          </a:prstGeom>
        </p:spPr>
      </p:pic>
      <p:pic>
        <p:nvPicPr>
          <p:cNvPr id="9" name="Picture 10" descr="https://www.herzen.spb.ru/uploads/ahodan/images/IMG_9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6" y="4727029"/>
            <a:ext cx="2931576" cy="1764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www.herzen.spb.ru/uploads/images/20221021_153605%20ght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480" y="4727029"/>
            <a:ext cx="3116550" cy="1927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herzen.spb.ru/uploads/ahodan/images/IMG_97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48" y="3856220"/>
            <a:ext cx="2817949" cy="1907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ww.herzen.spb.ru/uploads/idboikov/images/ptK7ajFtte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030" y="4044821"/>
            <a:ext cx="3121603" cy="2353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herzen.spb.ru/uploads/ahodan/images/DSC045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1" y="2582362"/>
            <a:ext cx="2844157" cy="1893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14351" y="296562"/>
            <a:ext cx="413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Мероприятия 2022/2023 учебного года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859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82428" y="231362"/>
            <a:ext cx="5148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Результат для обучающихся</a:t>
            </a:r>
            <a:endParaRPr lang="ru-RU" sz="2800" dirty="0"/>
          </a:p>
        </p:txBody>
      </p:sp>
      <p:pic>
        <p:nvPicPr>
          <p:cNvPr id="6148" name="Picture 4" descr="https://yt3.ggpht.com/a/AATXAJwxC0o50YJvbbpDnijg3jEZV0bue0ZWdNl0uhYwQw=s900-c-k-c0xffffffff-no-rj-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10" y="2872195"/>
            <a:ext cx="3446570" cy="344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6174377" y="1314993"/>
            <a:ext cx="5246098" cy="1314995"/>
          </a:xfrm>
          <a:prstGeom prst="wedgeRoundRectCallout">
            <a:avLst>
              <a:gd name="adj1" fmla="val -36743"/>
              <a:gd name="adj2" fmla="val 960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Поступил в ВУЗ на педагогическую специальность, успешно развивается в данной сфере и реализует полученные навыки и знания на </a:t>
            </a:r>
            <a:r>
              <a:rPr lang="ru-RU" dirty="0" smtClean="0"/>
              <a:t>практике</a:t>
            </a:r>
          </a:p>
          <a:p>
            <a:pPr algn="ctr"/>
            <a:r>
              <a:rPr lang="ru-RU" b="1" dirty="0"/>
              <a:t>Сформировано ценностное отношение к педагогической профессии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09600" y="1314993"/>
            <a:ext cx="5020492" cy="1314995"/>
          </a:xfrm>
          <a:prstGeom prst="wedgeRoundRectCallout">
            <a:avLst>
              <a:gd name="adj1" fmla="val 38018"/>
              <a:gd name="adj2" fmla="val 98735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Поступил в ВУЗ на другую специальность, применяет в жизни освоенные в процессе учебы </a:t>
            </a:r>
            <a:r>
              <a:rPr lang="ru-RU" dirty="0" smtClean="0"/>
              <a:t>навыки.</a:t>
            </a:r>
          </a:p>
          <a:p>
            <a:pPr algn="ctr"/>
            <a:r>
              <a:rPr lang="ru-RU" dirty="0" smtClean="0"/>
              <a:t> </a:t>
            </a:r>
            <a:r>
              <a:rPr lang="ru-RU" b="1" dirty="0" smtClean="0"/>
              <a:t>Сформировано ценностное отношение к педагогической профессии.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0462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2EEB01F-94E4-94A0-9BE2-C75F02D34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962" y="1800117"/>
            <a:ext cx="3948530" cy="3948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7"/>
            <a:ext cx="12192000" cy="985945"/>
          </a:xfrm>
          <a:prstGeom prst="rect">
            <a:avLst/>
          </a:prstGeo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1163782" y="216170"/>
            <a:ext cx="10190018" cy="424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создания классов психолого-педагогической направленности </a:t>
            </a:r>
          </a:p>
        </p:txBody>
      </p:sp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8C8D0AA1-0058-8AAB-0C16-36089EB9A6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7975240"/>
              </p:ext>
            </p:extLst>
          </p:nvPr>
        </p:nvGraphicFramePr>
        <p:xfrm>
          <a:off x="-166686" y="1054280"/>
          <a:ext cx="11191874" cy="4398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BDE5064E-CF49-057A-A1AD-DDBA83912A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3403029"/>
              </p:ext>
            </p:extLst>
          </p:nvPr>
        </p:nvGraphicFramePr>
        <p:xfrm>
          <a:off x="170260" y="5453063"/>
          <a:ext cx="10517982" cy="152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9997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005AF7D5-D552-D819-A760-0A2AC0AEB9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4554368"/>
              </p:ext>
            </p:extLst>
          </p:nvPr>
        </p:nvGraphicFramePr>
        <p:xfrm>
          <a:off x="0" y="1845470"/>
          <a:ext cx="5119688" cy="4917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34078A88-B706-41D8-6B0C-FF4427ABDE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-65314"/>
            <a:ext cx="12192000" cy="8611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2D24B84-6ACA-C738-CA0E-987F23D9E185}"/>
              </a:ext>
            </a:extLst>
          </p:cNvPr>
          <p:cNvSpPr/>
          <p:nvPr/>
        </p:nvSpPr>
        <p:spPr>
          <a:xfrm>
            <a:off x="341709" y="984287"/>
            <a:ext cx="3301604" cy="551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E2D1AC0-F405-F118-5D34-243AF526D0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2154408"/>
              </p:ext>
            </p:extLst>
          </p:nvPr>
        </p:nvGraphicFramePr>
        <p:xfrm>
          <a:off x="5111949" y="1535907"/>
          <a:ext cx="6840083" cy="5226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D2FE420-8694-188E-748A-C76FD6265C7D}"/>
              </a:ext>
            </a:extLst>
          </p:cNvPr>
          <p:cNvSpPr/>
          <p:nvPr/>
        </p:nvSpPr>
        <p:spPr>
          <a:xfrm>
            <a:off x="6957417" y="984287"/>
            <a:ext cx="2992041" cy="5876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Перспективы развития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7321F-2E43-9851-F207-BFE61A2E01D6}"/>
              </a:ext>
            </a:extLst>
          </p:cNvPr>
          <p:cNvSpPr txBox="1"/>
          <p:nvPr/>
        </p:nvSpPr>
        <p:spPr>
          <a:xfrm>
            <a:off x="1631156" y="33867"/>
            <a:ext cx="9992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Классы психолого-педагогической направленности</a:t>
            </a:r>
            <a:endParaRPr lang="ru-RU" sz="3200" dirty="0"/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E2887C9B-AAFC-361D-F59B-D28D609B3311}"/>
              </a:ext>
            </a:extLst>
          </p:cNvPr>
          <p:cNvCxnSpPr>
            <a:cxnSpLocks/>
          </p:cNvCxnSpPr>
          <p:nvPr/>
        </p:nvCxnSpPr>
        <p:spPr>
          <a:xfrm>
            <a:off x="5488781" y="984287"/>
            <a:ext cx="0" cy="5873713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22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7"/>
            <a:ext cx="12192000" cy="98594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055876" y="262189"/>
            <a:ext cx="10496346" cy="424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b="1" dirty="0">
                <a:solidFill>
                  <a:schemeClr val="accent1">
                    <a:lumMod val="75000"/>
                  </a:schemeClr>
                </a:solidFill>
              </a:rPr>
              <a:t>Классы психолого-педагогической </a:t>
            </a: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направленности:</a:t>
            </a:r>
          </a:p>
          <a:p>
            <a:pPr algn="ctr"/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методическая поддержка регионов </a:t>
            </a:r>
            <a:endParaRPr lang="ru-RU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67377" y="935218"/>
          <a:ext cx="11867949" cy="5840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5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6709" y="1040436"/>
            <a:ext cx="11690537" cy="48413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rgbClr val="0070C0"/>
                </a:solidFill>
              </a:rPr>
              <a:t>Алтайский государственный гуманитарно-педагогический университет имени В. М. Шукшина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70C0"/>
                </a:solidFill>
              </a:rPr>
              <a:t>Алтайский государственный педагогический университет</a:t>
            </a:r>
          </a:p>
          <a:p>
            <a:pPr marL="0" indent="0" algn="ctr">
              <a:buNone/>
            </a:pPr>
            <a:r>
              <a:rPr lang="ru-RU" sz="1600" dirty="0" err="1">
                <a:solidFill>
                  <a:srgbClr val="0070C0"/>
                </a:solidFill>
              </a:rPr>
              <a:t>Армавирский</a:t>
            </a:r>
            <a:r>
              <a:rPr lang="ru-RU" sz="1600" dirty="0">
                <a:solidFill>
                  <a:srgbClr val="0070C0"/>
                </a:solidFill>
              </a:rPr>
              <a:t> государственный педагогический университет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70C0"/>
                </a:solidFill>
              </a:rPr>
              <a:t>Воронежский государственный педагогический университет</a:t>
            </a:r>
          </a:p>
          <a:p>
            <a:pPr marL="0" indent="0" algn="ctr">
              <a:buNone/>
            </a:pPr>
            <a:r>
              <a:rPr lang="ru-RU" sz="1600" dirty="0" err="1">
                <a:solidFill>
                  <a:srgbClr val="0070C0"/>
                </a:solidFill>
              </a:rPr>
              <a:t>Глазовский</a:t>
            </a:r>
            <a:r>
              <a:rPr lang="ru-RU" sz="1600" dirty="0">
                <a:solidFill>
                  <a:srgbClr val="0070C0"/>
                </a:solidFill>
              </a:rPr>
              <a:t> государственный педагогический институт имени В.Г. Короленко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70C0"/>
                </a:solidFill>
              </a:rPr>
              <a:t>Красноярский Государственный Педагогический университет им. В. П. Астафьева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70C0"/>
                </a:solidFill>
              </a:rPr>
              <a:t>Липецкий государственный педагогический университет имени П.П. Семенова-Тян-Шанского</a:t>
            </a:r>
          </a:p>
          <a:p>
            <a:pPr marL="0" indent="0" algn="ctr">
              <a:buNone/>
            </a:pPr>
            <a:r>
              <a:rPr lang="ru-RU" sz="1600" dirty="0" err="1">
                <a:solidFill>
                  <a:srgbClr val="0070C0"/>
                </a:solidFill>
              </a:rPr>
              <a:t>Набережночелнинский</a:t>
            </a:r>
            <a:r>
              <a:rPr lang="ru-RU" sz="1600" dirty="0">
                <a:solidFill>
                  <a:srgbClr val="0070C0"/>
                </a:solidFill>
              </a:rPr>
              <a:t> государственный педагогический университет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70C0"/>
                </a:solidFill>
              </a:rPr>
              <a:t>Оренбургский государственный педагогический университет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70C0"/>
                </a:solidFill>
              </a:rPr>
              <a:t>Российский государственный педагогический университет им. А. И. Герцена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70C0"/>
                </a:solidFill>
              </a:rPr>
              <a:t>Тульский государственный педагогический университет им. Л. Н. Толстого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70C0"/>
                </a:solidFill>
              </a:rPr>
              <a:t>Ярославский государственный педагогический университет им. К.Д. Ушинского</a:t>
            </a:r>
          </a:p>
          <a:p>
            <a:pPr marL="0" indent="0" algn="ctr">
              <a:buNone/>
            </a:pP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89"/>
            <a:ext cx="12192000" cy="9859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72746" y="-70372"/>
            <a:ext cx="10919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/>
              <a:t>Взаимодействие с педагогическими институтами и университетами в рамках поручения рабочей группы по развитию сети ПППК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59308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8"/>
          <a:stretch/>
        </p:blipFill>
        <p:spPr>
          <a:xfrm>
            <a:off x="0" y="994299"/>
            <a:ext cx="12187592" cy="586370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202" y="1511488"/>
            <a:ext cx="3229306" cy="2104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84212" y="61860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0" dirty="0">
              <a:solidFill>
                <a:srgbClr val="333333"/>
              </a:solidFill>
              <a:effectLst/>
              <a:latin typeface="YS Tex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6271" y="568940"/>
            <a:ext cx="3479158" cy="78067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Красноярский Государственный Педагогический университет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 П. Астафьева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40799" y="554664"/>
            <a:ext cx="3422976" cy="79494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им. А. И. Герцена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08" y="-8689"/>
            <a:ext cx="12187592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Раздел 1. </a:t>
            </a:r>
            <a:r>
              <a:rPr lang="ru-RU" sz="2400" b="1" dirty="0" smtClean="0">
                <a:solidFill>
                  <a:schemeClr val="bg1"/>
                </a:solidFill>
              </a:rPr>
              <a:t>Брендбук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AutoShape 2" descr="blob:https://web.whatsapp.com/3b5174c1-89e5-4666-bbe8-0ced6c0b5d4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34" y="1430555"/>
            <a:ext cx="2202804" cy="2211615"/>
          </a:xfrm>
          <a:prstGeom prst="ellipse">
            <a:avLst/>
          </a:prstGeom>
        </p:spPr>
      </p:pic>
      <p:pic>
        <p:nvPicPr>
          <p:cNvPr id="12" name="Рисунок 1" descr="671d6950-ac0c-4cd9-bf28-5b4d648ef0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2" y="5004627"/>
            <a:ext cx="1305096" cy="13050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2" descr="41852423-ff38-4381-93d9-8fbdc1e32f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69" y="4976122"/>
            <a:ext cx="1310368" cy="13103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55575" y="3816885"/>
            <a:ext cx="3489719" cy="82579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575" y="1471895"/>
            <a:ext cx="1909621" cy="197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8143533" y="561998"/>
            <a:ext cx="3854440" cy="78761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Алтайский государственный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университет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143534" y="3816884"/>
            <a:ext cx="3854440" cy="72842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Глазовский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институт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В.Г. Короленко</a:t>
            </a:r>
          </a:p>
        </p:txBody>
      </p:sp>
      <p:pic>
        <p:nvPicPr>
          <p:cNvPr id="19" name="Picture 5" descr="C:\Users\User\Downloads\--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51864" b="52795"/>
          <a:stretch/>
        </p:blipFill>
        <p:spPr bwMode="auto">
          <a:xfrm>
            <a:off x="8895426" y="4818750"/>
            <a:ext cx="2565602" cy="1699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4140799" y="3833507"/>
            <a:ext cx="3422976" cy="80495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Алтайский государственный гуманитарно-педагогический университет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М. Шукшина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81" y="4769479"/>
            <a:ext cx="1939474" cy="175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/>
          <a:srcRect l="3523" r="6536"/>
          <a:stretch/>
        </p:blipFill>
        <p:spPr>
          <a:xfrm>
            <a:off x="5650303" y="4941048"/>
            <a:ext cx="2157274" cy="1577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8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t="20952" r="-238" b="-2751"/>
          <a:stretch/>
        </p:blipFill>
        <p:spPr>
          <a:xfrm>
            <a:off x="4408" y="1399268"/>
            <a:ext cx="12187592" cy="56097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3258" y="1025761"/>
            <a:ext cx="11117442" cy="147732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выявление педагогически одаренных школьников и формирование у них готовности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профессионально-личностному самоопределению;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интеграция педагогически одаренных школьников в профессиональное сообщество на этапе обучения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школе.</a:t>
            </a: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172192" y="2626461"/>
          <a:ext cx="11839575" cy="3992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408" y="0"/>
            <a:ext cx="12187592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Раздел </a:t>
            </a:r>
            <a:r>
              <a:rPr lang="ru-RU" sz="2400" b="1" dirty="0">
                <a:solidFill>
                  <a:schemeClr val="bg1"/>
                </a:solidFill>
              </a:rPr>
              <a:t>2. </a:t>
            </a:r>
            <a:r>
              <a:rPr lang="ru-RU" sz="2400" b="1" dirty="0" smtClean="0">
                <a:solidFill>
                  <a:schemeClr val="bg1"/>
                </a:solidFill>
              </a:rPr>
              <a:t>Цель </a:t>
            </a:r>
            <a:r>
              <a:rPr lang="ru-RU" sz="2400" b="1" dirty="0">
                <a:solidFill>
                  <a:schemeClr val="bg1"/>
                </a:solidFill>
              </a:rPr>
              <a:t>и задачи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психолого-педагогических классов 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6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0"/>
          <a:stretch/>
        </p:blipFill>
        <p:spPr>
          <a:xfrm>
            <a:off x="-4408" y="1233713"/>
            <a:ext cx="12187592" cy="56242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8" y="1004953"/>
            <a:ext cx="12192000" cy="584150"/>
          </a:xfr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/>
              <a:t>ДЛЯ ШКОЛЬНИКА И РОДИТЕЛЯ</a:t>
            </a: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08" y="0"/>
            <a:ext cx="12187592" cy="76944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/>
            <a:r>
              <a:rPr lang="ru-RU" sz="2200" b="1" dirty="0" smtClean="0">
                <a:solidFill>
                  <a:schemeClr val="bg1"/>
                </a:solidFill>
              </a:rPr>
              <a:t>Раздел 3. Преимущества </a:t>
            </a:r>
            <a:r>
              <a:rPr lang="ru-RU" sz="2200" b="1" dirty="0">
                <a:solidFill>
                  <a:schemeClr val="bg1"/>
                </a:solidFill>
              </a:rPr>
              <a:t/>
            </a:r>
            <a:br>
              <a:rPr lang="ru-RU" sz="2200" b="1" dirty="0">
                <a:solidFill>
                  <a:schemeClr val="bg1"/>
                </a:solidFill>
              </a:rPr>
            </a:br>
            <a:r>
              <a:rPr lang="ru-RU" sz="2200" b="1" dirty="0">
                <a:solidFill>
                  <a:schemeClr val="bg1"/>
                </a:solidFill>
              </a:rPr>
              <a:t>психолого-педагогического класса   </a:t>
            </a:r>
            <a:endParaRPr lang="ru-RU" sz="2200" b="1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Invisalign Teen in Bellevue WA | Schur Orthodontics | Invisalign for Tee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6"/>
          <a:stretch/>
        </p:blipFill>
        <p:spPr bwMode="auto">
          <a:xfrm>
            <a:off x="8842159" y="2053375"/>
            <a:ext cx="3258106" cy="38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59" y="1733592"/>
            <a:ext cx="8986295" cy="46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4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0"/>
          <a:stretch/>
        </p:blipFill>
        <p:spPr>
          <a:xfrm>
            <a:off x="-4408" y="1233713"/>
            <a:ext cx="12187592" cy="5624285"/>
          </a:xfrm>
          <a:prstGeom prst="rect">
            <a:avLst/>
          </a:prstGeom>
        </p:spPr>
      </p:pic>
      <p:pic>
        <p:nvPicPr>
          <p:cNvPr id="2050" name="Picture 2" descr="Первоклассника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148" y="1419729"/>
            <a:ext cx="4692260" cy="422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428" y="845155"/>
            <a:ext cx="12192000" cy="485769"/>
          </a:xfr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pPr algn="ctr"/>
            <a:r>
              <a:rPr lang="ru-RU" sz="2800" b="1" dirty="0" smtClean="0"/>
              <a:t>ДЛЯ ШКОЛЫ И СУБЪЕКТА</a:t>
            </a: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08" y="0"/>
            <a:ext cx="12187592" cy="76944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/>
            <a:r>
              <a:rPr lang="ru-RU" sz="2200" b="1" dirty="0" smtClean="0">
                <a:solidFill>
                  <a:schemeClr val="bg1"/>
                </a:solidFill>
              </a:rPr>
              <a:t>Раздел 3. Преимущества </a:t>
            </a:r>
            <a:r>
              <a:rPr lang="ru-RU" sz="2200" b="1" dirty="0">
                <a:solidFill>
                  <a:schemeClr val="bg1"/>
                </a:solidFill>
              </a:rPr>
              <a:t/>
            </a:r>
            <a:br>
              <a:rPr lang="ru-RU" sz="2200" b="1" dirty="0">
                <a:solidFill>
                  <a:schemeClr val="bg1"/>
                </a:solidFill>
              </a:rPr>
            </a:br>
            <a:r>
              <a:rPr lang="ru-RU" sz="2200" b="1" dirty="0">
                <a:solidFill>
                  <a:schemeClr val="bg1"/>
                </a:solidFill>
              </a:rPr>
              <a:t>психолого-педагогического класса   </a:t>
            </a:r>
            <a:endParaRPr lang="ru-RU" sz="2200" b="1" dirty="0" smtClean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24" y="1533050"/>
            <a:ext cx="8045664" cy="44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0"/>
          <a:stretch/>
        </p:blipFill>
        <p:spPr>
          <a:xfrm>
            <a:off x="-4408" y="1233713"/>
            <a:ext cx="12187592" cy="5624285"/>
          </a:xfrm>
          <a:prstGeom prst="rect">
            <a:avLst/>
          </a:prstGeom>
        </p:spPr>
      </p:pic>
      <p:pic>
        <p:nvPicPr>
          <p:cNvPr id="1028" name="Picture 4" descr="Средняя общеобразовательная школа № 2» | Аттестация педагог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08" y="2089967"/>
            <a:ext cx="4079264" cy="331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428" y="845155"/>
            <a:ext cx="12192000" cy="485769"/>
          </a:xfr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pPr algn="ctr"/>
            <a:r>
              <a:rPr lang="ru-RU" sz="2800" b="1" dirty="0" smtClean="0"/>
              <a:t>ДЛЯ УНИВЕРСИТЕТА</a:t>
            </a:r>
            <a:endParaRPr lang="ru-RU" sz="2800" b="1" dirty="0"/>
          </a:p>
        </p:txBody>
      </p:sp>
      <p:graphicFrame>
        <p:nvGraphicFramePr>
          <p:cNvPr id="12" name="Схема 11"/>
          <p:cNvGraphicFramePr/>
          <p:nvPr>
            <p:extLst/>
          </p:nvPr>
        </p:nvGraphicFramePr>
        <p:xfrm>
          <a:off x="363984" y="1330924"/>
          <a:ext cx="7998781" cy="5309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408" y="0"/>
            <a:ext cx="12187592" cy="76944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/>
            <a:r>
              <a:rPr lang="ru-RU" sz="2200" b="1" dirty="0" smtClean="0">
                <a:solidFill>
                  <a:schemeClr val="bg1"/>
                </a:solidFill>
              </a:rPr>
              <a:t>Раздел 3. Преимущества </a:t>
            </a:r>
            <a:r>
              <a:rPr lang="ru-RU" sz="2200" b="1" dirty="0">
                <a:solidFill>
                  <a:schemeClr val="bg1"/>
                </a:solidFill>
              </a:rPr>
              <a:t/>
            </a:r>
            <a:br>
              <a:rPr lang="ru-RU" sz="2200" b="1" dirty="0">
                <a:solidFill>
                  <a:schemeClr val="bg1"/>
                </a:solidFill>
              </a:rPr>
            </a:br>
            <a:r>
              <a:rPr lang="ru-RU" sz="2200" b="1" dirty="0">
                <a:solidFill>
                  <a:schemeClr val="bg1"/>
                </a:solidFill>
              </a:rPr>
              <a:t>психолого-педагогического класса   </a:t>
            </a:r>
            <a:endParaRPr lang="ru-RU" sz="2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3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/>
          <a:stretch/>
        </p:blipFill>
        <p:spPr>
          <a:xfrm>
            <a:off x="0" y="1045028"/>
            <a:ext cx="12187592" cy="5812971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/>
          </p:nvPr>
        </p:nvGraphicFramePr>
        <p:xfrm>
          <a:off x="85731" y="1192666"/>
          <a:ext cx="5876017" cy="5861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816" y="16018"/>
            <a:ext cx="12183184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Раздел 4.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Методы повышения престижа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психолого-педагогического </a:t>
            </a:r>
            <a:r>
              <a:rPr lang="ru-RU" sz="2000" b="1" dirty="0" smtClean="0">
                <a:solidFill>
                  <a:schemeClr val="bg1"/>
                </a:solidFill>
              </a:rPr>
              <a:t>класса и дальнейшие пути развития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342741" y="1015662"/>
            <a:ext cx="0" cy="5842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Схема 8"/>
          <p:cNvGraphicFramePr/>
          <p:nvPr>
            <p:extLst/>
          </p:nvPr>
        </p:nvGraphicFramePr>
        <p:xfrm>
          <a:off x="6123283" y="1045027"/>
          <a:ext cx="5836488" cy="5582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8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" t="15450" r="238" b="1481"/>
          <a:stretch/>
        </p:blipFill>
        <p:spPr>
          <a:xfrm>
            <a:off x="4408" y="1161143"/>
            <a:ext cx="12187592" cy="569685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0308" y="837976"/>
            <a:ext cx="3672115" cy="115774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/>
              <a:t>Методические рекомендации для классного руководителя</a:t>
            </a:r>
          </a:p>
        </p:txBody>
      </p:sp>
      <p:graphicFrame>
        <p:nvGraphicFramePr>
          <p:cNvPr id="11" name="Схема 10"/>
          <p:cNvGraphicFramePr/>
          <p:nvPr>
            <p:extLst/>
          </p:nvPr>
        </p:nvGraphicFramePr>
        <p:xfrm>
          <a:off x="-1168384" y="2083651"/>
          <a:ext cx="6289500" cy="466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-7798"/>
            <a:ext cx="12187592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Раздел </a:t>
            </a:r>
            <a:r>
              <a:rPr lang="ru-RU" sz="2000" b="1" dirty="0" smtClean="0">
                <a:solidFill>
                  <a:schemeClr val="bg1"/>
                </a:solidFill>
              </a:rPr>
              <a:t>5. 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Методические рекомендации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42884" y="874264"/>
            <a:ext cx="3742077" cy="113423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/>
              <a:t>Методические рекомендации для </a:t>
            </a:r>
            <a:r>
              <a:rPr lang="ru-RU" sz="2000" dirty="0" smtClean="0"/>
              <a:t>субъектов</a:t>
            </a:r>
            <a:endParaRPr lang="ru-RU" sz="2000" dirty="0"/>
          </a:p>
        </p:txBody>
      </p:sp>
      <p:graphicFrame>
        <p:nvGraphicFramePr>
          <p:cNvPr id="9" name="Схема 8"/>
          <p:cNvGraphicFramePr/>
          <p:nvPr>
            <p:extLst/>
          </p:nvPr>
        </p:nvGraphicFramePr>
        <p:xfrm>
          <a:off x="3047500" y="2107588"/>
          <a:ext cx="5888391" cy="4627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/>
          <p:cNvGraphicFramePr/>
          <p:nvPr>
            <p:extLst/>
          </p:nvPr>
        </p:nvGraphicFramePr>
        <p:xfrm>
          <a:off x="7978888" y="2104610"/>
          <a:ext cx="4053455" cy="4585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8170968" y="863607"/>
            <a:ext cx="3861375" cy="114191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/>
              <a:t>Методические рекомендации для </a:t>
            </a:r>
            <a:r>
              <a:rPr lang="ru-RU" sz="2000" dirty="0" smtClean="0"/>
              <a:t>Университетов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945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9C79EC79-8920-76F3-1C70-1F14860208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430040"/>
              </p:ext>
            </p:extLst>
          </p:nvPr>
        </p:nvGraphicFramePr>
        <p:xfrm>
          <a:off x="77323" y="-2525903"/>
          <a:ext cx="12362935" cy="945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851E77-CA4E-D1DB-7DCA-0917BC19B1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7"/>
            <a:ext cx="12192000" cy="985945"/>
          </a:xfrm>
          <a:prstGeom prst="rect">
            <a:avLst/>
          </a:prstGeom>
        </p:spPr>
      </p:pic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0C735193-27C6-E869-325F-5C7E7DD21536}"/>
              </a:ext>
            </a:extLst>
          </p:cNvPr>
          <p:cNvSpPr txBox="1">
            <a:spLocks/>
          </p:cNvSpPr>
          <p:nvPr/>
        </p:nvSpPr>
        <p:spPr>
          <a:xfrm>
            <a:off x="1163782" y="216170"/>
            <a:ext cx="10190018" cy="424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создания классов психолого-педагогической направленности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D904F9-CCB6-7499-0674-28B337BBA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5041" y="1012996"/>
            <a:ext cx="4044187" cy="2862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D122519-B9AB-0D1A-E0FF-FDBB1604EA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433" y="993249"/>
            <a:ext cx="3463285" cy="2902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6551" y="1012996"/>
            <a:ext cx="4176826" cy="28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9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4557" y="498756"/>
            <a:ext cx="6128657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77147" y="2719129"/>
            <a:ext cx="7636118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Российский государственный педагогический университет им. А. И. Герцена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Управление межрегионального сотрудничества в сфере образования</a:t>
            </a:r>
          </a:p>
          <a:p>
            <a:pPr algn="ctr"/>
            <a:endParaRPr lang="ru-RU" dirty="0">
              <a:solidFill>
                <a:srgbClr val="0070C0"/>
              </a:solidFill>
            </a:endParaRPr>
          </a:p>
          <a:p>
            <a:pPr algn="ctr"/>
            <a:r>
              <a:rPr lang="ru-RU" dirty="0">
                <a:solidFill>
                  <a:srgbClr val="0070C0"/>
                </a:solidFill>
              </a:rPr>
              <a:t>Начальник управления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Спасская Елена Борисовна </a:t>
            </a:r>
            <a:endParaRPr lang="ru-RU" dirty="0"/>
          </a:p>
          <a:p>
            <a:pPr algn="ctr"/>
            <a:r>
              <a:rPr lang="ru-RU" dirty="0"/>
              <a:t>кандидат педагогических наук, доцент</a:t>
            </a:r>
          </a:p>
          <a:p>
            <a:pPr algn="ctr"/>
            <a:r>
              <a:rPr lang="ru-RU" dirty="0"/>
              <a:t>наб. реки Мойки, д.48, к. 5, </a:t>
            </a:r>
            <a:r>
              <a:rPr lang="ru-RU" dirty="0" err="1"/>
              <a:t>каб</a:t>
            </a:r>
            <a:r>
              <a:rPr lang="ru-RU" dirty="0"/>
              <a:t>. 319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тел. (812) 571-35-29 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 e-</a:t>
            </a:r>
            <a:r>
              <a:rPr lang="ru-RU" dirty="0" err="1"/>
              <a:t>mail</a:t>
            </a:r>
            <a:r>
              <a:rPr lang="ru-RU" dirty="0"/>
              <a:t>: ebspasskaja@herzen.spb.ru</a:t>
            </a:r>
          </a:p>
        </p:txBody>
      </p:sp>
    </p:spTree>
    <p:extLst>
      <p:ext uri="{BB962C8B-B14F-4D97-AF65-F5344CB8AC3E}">
        <p14:creationId xmlns:p14="http://schemas.microsoft.com/office/powerpoint/2010/main" val="134608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65724D-0FD6-B659-F1A2-447BEABAE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7"/>
            <a:ext cx="12192000" cy="985945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2888718C-4550-09A0-FB33-AC2CDEEB00A6}"/>
              </a:ext>
            </a:extLst>
          </p:cNvPr>
          <p:cNvSpPr txBox="1">
            <a:spLocks/>
          </p:cNvSpPr>
          <p:nvPr/>
        </p:nvSpPr>
        <p:spPr>
          <a:xfrm>
            <a:off x="1163782" y="230188"/>
            <a:ext cx="10190018" cy="424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Концепция подготовки педагогических кадров для системы образования</a:t>
            </a:r>
          </a:p>
        </p:txBody>
      </p:sp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id="{157E0BBF-F3FE-58A0-482D-80CCE7D4CF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4140656"/>
              </p:ext>
            </p:extLst>
          </p:nvPr>
        </p:nvGraphicFramePr>
        <p:xfrm>
          <a:off x="130969" y="1216133"/>
          <a:ext cx="12192000" cy="5411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0276BF-A662-BF04-312E-C8FA7D111B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7405" y="3233663"/>
            <a:ext cx="3680438" cy="3394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980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32756" y="1200329"/>
            <a:ext cx="10888289" cy="4777129"/>
          </a:xfrm>
        </p:spPr>
        <p:txBody>
          <a:bodyPr>
            <a:normAutofit lnSpcReduction="10000"/>
          </a:bodyPr>
          <a:lstStyle/>
          <a:p>
            <a:pPr marL="0" indent="0" algn="just" fontAlgn="base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числе ожидаемых результатов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онцепции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педагогических кадров для системы образования на период до 2030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года:</a:t>
            </a:r>
          </a:p>
          <a:p>
            <a:pPr algn="just" fontAlgn="base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сети классов (групп) психолого-педагогической направленности,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внедрение системы учета индивидуальных достижений обучающихся в таких классах (группах), дающей преимущества при поступлении на обучение по программам подготовки педагогических кадров;</a:t>
            </a:r>
          </a:p>
          <a:p>
            <a:pPr algn="just" fontAlgn="base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внедрение образовательных программ (модулей образовательных программ), позволяющих обучающимся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получать в период обучения дополнительные квалификации в сфере образования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 fontAlgn="base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77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8201" y="0"/>
            <a:ext cx="1135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Правительства Российской Федерации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24.06.2022 г. № 1688-р от 24 июня 2022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0111" cy="9815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1262" y="158262"/>
            <a:ext cx="10207869" cy="82327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Востребованность педагогической профессии 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916" y="1904756"/>
            <a:ext cx="4351338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553" y="1904756"/>
            <a:ext cx="4823011" cy="440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5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395FEC-0F09-0539-56E7-4B2B452CC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7"/>
            <a:ext cx="12192000" cy="9859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496" y="199858"/>
            <a:ext cx="9299375" cy="735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cap="all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Характеристика потребностей современного рынка труда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052737"/>
            <a:ext cx="6868849" cy="574503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400256" y="1628800"/>
            <a:ext cx="28623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Службы занятости </a:t>
            </a:r>
          </a:p>
          <a:p>
            <a:pPr algn="ctr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январь – август 2022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115633" y="2587802"/>
            <a:ext cx="3596991" cy="1446550"/>
          </a:xfrm>
          <a:prstGeom prst="rect">
            <a:avLst/>
          </a:prstGeom>
          <a:solidFill>
            <a:srgbClr val="4993C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вакансий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заявленных организациями в сфере образования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составило 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9,5%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73F303-7929-7720-0EA0-1BEAD406D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7"/>
            <a:ext cx="12192000" cy="985945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51484" y="12007"/>
            <a:ext cx="9361040" cy="990600"/>
          </a:xfrm>
        </p:spPr>
        <p:txBody>
          <a:bodyPr>
            <a:noAutofit/>
          </a:bodyPr>
          <a:lstStyle/>
          <a:p>
            <a:pPr algn="ctr"/>
            <a:r>
              <a:rPr lang="ru-RU" sz="2400" b="1" cap="all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Востребованность педагогов по предметным областям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21167" y="1378783"/>
            <a:ext cx="519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dirty="0"/>
              <a:t>11</a:t>
            </a:r>
            <a:r>
              <a:rPr lang="ru-RU" sz="1600" dirty="0"/>
              <a:t>21 вакансия в образовательных учреждениях Ленинградской области на 2022-2023 учебный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0873" y="1377508"/>
            <a:ext cx="4727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600" dirty="0"/>
              <a:t>1</a:t>
            </a:r>
            <a:r>
              <a:rPr lang="en-US" sz="1600" dirty="0"/>
              <a:t>101</a:t>
            </a:r>
            <a:r>
              <a:rPr lang="ru-RU" sz="1600" dirty="0"/>
              <a:t> вакансия в образовательных учреждениях г. Санкт-Петербурга на 2022-2023 учебный год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9262"/>
            <a:ext cx="5879976" cy="4312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2299262"/>
            <a:ext cx="6384032" cy="431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388" y="966391"/>
            <a:ext cx="1201322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Реализация образовательной деятельности в классах психолого-педагогической направленности осуществляется на основе следующих нормативно-правовых документов и методических материалов: </a:t>
            </a:r>
          </a:p>
          <a:p>
            <a:pPr algn="ctr"/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27"/>
            <a:ext cx="12192000" cy="98594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015511" y="82721"/>
            <a:ext cx="10864095" cy="719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Классы психолого-педагогической направленности. </a:t>
            </a:r>
          </a:p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Нормативное и методическое сопровождение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196360" y="2101362"/>
          <a:ext cx="11799277" cy="4668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839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2060</Words>
  <Application>Microsoft Office PowerPoint</Application>
  <PresentationFormat>Широкоэкранный</PresentationFormat>
  <Paragraphs>280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FontAwesome</vt:lpstr>
      <vt:lpstr>Open Sans</vt:lpstr>
      <vt:lpstr>Times New Roman</vt:lpstr>
      <vt:lpstr>Wingdings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Востребованность педагогической профессии </vt:lpstr>
      <vt:lpstr>Характеристика потребностей современного рынка труда</vt:lpstr>
      <vt:lpstr>Востребованность педагогов по предметным областям</vt:lpstr>
      <vt:lpstr>Презентация PowerPoint</vt:lpstr>
      <vt:lpstr>Презентация PowerPoint</vt:lpstr>
      <vt:lpstr>Презентация PowerPoint</vt:lpstr>
      <vt:lpstr>Классы психолого-педагогической направленности.  Эффекты педагогической профилизации образовательного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ШКОЛЬНИКА И РОДИТЕЛЯ</vt:lpstr>
      <vt:lpstr>ДЛЯ ШКОЛЫ И СУБЪЕКТА</vt:lpstr>
      <vt:lpstr>ДЛЯ УНИВЕРСИТЕТА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77</cp:revision>
  <cp:lastPrinted>2022-10-27T05:46:06Z</cp:lastPrinted>
  <dcterms:created xsi:type="dcterms:W3CDTF">2022-02-15T10:51:59Z</dcterms:created>
  <dcterms:modified xsi:type="dcterms:W3CDTF">2022-10-28T06:38:50Z</dcterms:modified>
</cp:coreProperties>
</file>