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4" r:id="rId6"/>
    <p:sldId id="260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4291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Jokerman" pitchFamily="82" charset="0"/>
              </a:rPr>
              <a:t>Time- management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или </a:t>
            </a:r>
            <a:br>
              <a:rPr lang="ru-RU" dirty="0" smtClean="0"/>
            </a:br>
            <a:r>
              <a:rPr lang="ru-RU" dirty="0" smtClean="0"/>
              <a:t>Как научиться управлять временем?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808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Нет проблем! Есть задачи.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913015" cy="44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Эффективное расписание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302" y="1628800"/>
            <a:ext cx="792503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Эффективное расписание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2952328" cy="52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952328" cy="52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Притча о времени</a:t>
            </a:r>
            <a:endParaRPr lang="ru-RU" sz="48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6120680" cy="49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7632848" cy="129614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8000" dirty="0" smtClean="0">
                <a:latin typeface="Mistral" pitchFamily="66" charset="0"/>
              </a:rPr>
              <a:t>Спасибо за внимание!</a:t>
            </a:r>
            <a:endParaRPr lang="ru-RU" sz="8000" dirty="0">
              <a:latin typeface="Mistral" pitchFamily="66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664" y="3068960"/>
            <a:ext cx="7200800" cy="27363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Time-management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284984"/>
            <a:ext cx="7992888" cy="2376264"/>
          </a:xfrm>
        </p:spPr>
        <p:txBody>
          <a:bodyPr>
            <a:normAutofit lnSpcReduction="10000"/>
          </a:bodyPr>
          <a:lstStyle/>
          <a:p>
            <a:pPr indent="432000" algn="ctr">
              <a:spcBef>
                <a:spcPts val="0"/>
              </a:spcBef>
              <a:buNone/>
            </a:pPr>
            <a:r>
              <a:rPr lang="en-US" dirty="0" smtClean="0">
                <a:cs typeface="Times" panose="02020603050405020304" pitchFamily="18" charset="0"/>
              </a:rPr>
              <a:t>это </a:t>
            </a:r>
            <a:endParaRPr lang="ru-RU" dirty="0" smtClean="0">
              <a:cs typeface="Times" panose="02020603050405020304" pitchFamily="18" charset="0"/>
            </a:endParaRPr>
          </a:p>
          <a:p>
            <a:pPr indent="432000" algn="ctr">
              <a:spcBef>
                <a:spcPts val="0"/>
              </a:spcBef>
              <a:buNone/>
            </a:pPr>
            <a:r>
              <a:rPr lang="en-US" dirty="0" err="1" smtClean="0">
                <a:cs typeface="Times" panose="02020603050405020304" pitchFamily="18" charset="0"/>
              </a:rPr>
              <a:t>технология</a:t>
            </a:r>
            <a:r>
              <a:rPr lang="en-US" dirty="0" smtClean="0">
                <a:cs typeface="Times" panose="02020603050405020304" pitchFamily="18" charset="0"/>
              </a:rPr>
              <a:t> </a:t>
            </a:r>
            <a:r>
              <a:rPr lang="en-US" dirty="0" err="1" smtClean="0">
                <a:cs typeface="Times" panose="02020603050405020304" pitchFamily="18" charset="0"/>
              </a:rPr>
              <a:t>организации</a:t>
            </a:r>
            <a:r>
              <a:rPr lang="en-US" dirty="0" smtClean="0">
                <a:cs typeface="Times" panose="02020603050405020304" pitchFamily="18" charset="0"/>
              </a:rPr>
              <a:t> </a:t>
            </a:r>
            <a:r>
              <a:rPr lang="en-US" dirty="0" err="1" smtClean="0">
                <a:cs typeface="Times" panose="02020603050405020304" pitchFamily="18" charset="0"/>
              </a:rPr>
              <a:t>времени</a:t>
            </a:r>
            <a:r>
              <a:rPr lang="en-US" dirty="0" smtClean="0">
                <a:cs typeface="Times" panose="02020603050405020304" pitchFamily="18" charset="0"/>
              </a:rPr>
              <a:t> </a:t>
            </a:r>
            <a:endParaRPr lang="ru-RU" dirty="0" smtClean="0">
              <a:cs typeface="Times" panose="02020603050405020304" pitchFamily="18" charset="0"/>
            </a:endParaRPr>
          </a:p>
          <a:p>
            <a:pPr indent="432000" algn="ctr">
              <a:spcBef>
                <a:spcPts val="0"/>
              </a:spcBef>
              <a:buNone/>
            </a:pPr>
            <a:r>
              <a:rPr lang="en-US" dirty="0" smtClean="0">
                <a:cs typeface="Times" panose="02020603050405020304" pitchFamily="18" charset="0"/>
              </a:rPr>
              <a:t>и </a:t>
            </a:r>
            <a:endParaRPr lang="ru-RU" dirty="0" smtClean="0">
              <a:cs typeface="Times" panose="02020603050405020304" pitchFamily="18" charset="0"/>
            </a:endParaRPr>
          </a:p>
          <a:p>
            <a:pPr indent="432000" algn="ctr">
              <a:spcBef>
                <a:spcPts val="0"/>
              </a:spcBef>
              <a:buNone/>
            </a:pPr>
            <a:r>
              <a:rPr lang="en-US" dirty="0" err="1" smtClean="0">
                <a:cs typeface="Times" panose="02020603050405020304" pitchFamily="18" charset="0"/>
              </a:rPr>
              <a:t>повышения</a:t>
            </a:r>
            <a:r>
              <a:rPr lang="en-US" dirty="0" smtClean="0">
                <a:cs typeface="Times" panose="02020603050405020304" pitchFamily="18" charset="0"/>
              </a:rPr>
              <a:t> </a:t>
            </a:r>
            <a:r>
              <a:rPr lang="en-US" dirty="0" err="1" smtClean="0">
                <a:cs typeface="Times" panose="02020603050405020304" pitchFamily="18" charset="0"/>
              </a:rPr>
              <a:t>эффективности</a:t>
            </a:r>
            <a:endParaRPr lang="ru-RU" dirty="0" smtClean="0">
              <a:cs typeface="Times" panose="02020603050405020304" pitchFamily="18" charset="0"/>
            </a:endParaRPr>
          </a:p>
          <a:p>
            <a:pPr indent="432000" algn="ctr">
              <a:spcBef>
                <a:spcPts val="0"/>
              </a:spcBef>
              <a:buNone/>
            </a:pPr>
            <a:r>
              <a:rPr lang="en-US" dirty="0" smtClean="0">
                <a:cs typeface="Times" panose="02020603050405020304" pitchFamily="18" charset="0"/>
              </a:rPr>
              <a:t> </a:t>
            </a:r>
            <a:r>
              <a:rPr lang="en-US" dirty="0" err="1" smtClean="0">
                <a:cs typeface="Times" panose="02020603050405020304" pitchFamily="18" charset="0"/>
              </a:rPr>
              <a:t>его</a:t>
            </a:r>
            <a:r>
              <a:rPr lang="en-US" dirty="0" smtClean="0">
                <a:cs typeface="Times" panose="02020603050405020304" pitchFamily="18" charset="0"/>
              </a:rPr>
              <a:t> </a:t>
            </a:r>
            <a:r>
              <a:rPr lang="en-US" dirty="0" err="1" smtClean="0">
                <a:cs typeface="Times" panose="02020603050405020304" pitchFamily="18" charset="0"/>
              </a:rPr>
              <a:t>использования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1700808"/>
            <a:ext cx="115212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Зачем нужен </a:t>
            </a:r>
            <a:r>
              <a:rPr lang="en-US" dirty="0" smtClean="0"/>
              <a:t>Time-management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Fea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047" y="1542856"/>
            <a:ext cx="6686385" cy="4705544"/>
          </a:xfrm>
        </p:spPr>
      </p:pic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Будь пунктуальным!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7416824" cy="129614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Пунктуальность –</a:t>
            </a:r>
          </a:p>
          <a:p>
            <a:pPr algn="ctr">
              <a:buNone/>
            </a:pPr>
            <a:r>
              <a:rPr lang="ru-RU" sz="3600" dirty="0" smtClean="0"/>
              <a:t>признак интеллекта.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6414864" cy="34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Принцип Парето</a:t>
            </a:r>
            <a:endParaRPr lang="ru-RU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178648" cy="50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Квадрант времени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Дела - лягушки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648633"/>
            <a:ext cx="5184577" cy="48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Дела - слоны</a:t>
            </a:r>
            <a:endParaRPr lang="ru-RU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832" y="1528038"/>
            <a:ext cx="6664600" cy="472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Дела - </a:t>
            </a:r>
            <a:r>
              <a:rPr lang="ru-RU" sz="4800" dirty="0" err="1" smtClean="0"/>
              <a:t>хронофаги</a:t>
            </a:r>
            <a:endParaRPr lang="ru-RU" sz="4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4608512" cy="48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1337</TotalTime>
  <Words>56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Time- management,  или  Как научиться управлять временем?</vt:lpstr>
      <vt:lpstr>Time-management</vt:lpstr>
      <vt:lpstr>Зачем нужен Time-management?</vt:lpstr>
      <vt:lpstr>Будь пунктуальным!</vt:lpstr>
      <vt:lpstr>Принцип Парето</vt:lpstr>
      <vt:lpstr>Квадрант времени</vt:lpstr>
      <vt:lpstr>Дела - лягушки</vt:lpstr>
      <vt:lpstr>Дела - слоны</vt:lpstr>
      <vt:lpstr>Дела - хронофаги</vt:lpstr>
      <vt:lpstr>Нет проблем! Есть задачи.</vt:lpstr>
      <vt:lpstr>Эффективное расписание</vt:lpstr>
      <vt:lpstr>Эффективное расписание</vt:lpstr>
      <vt:lpstr>Притча о времени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Колмогорова</dc:creator>
  <cp:lastModifiedBy>Папа</cp:lastModifiedBy>
  <cp:revision>63</cp:revision>
  <dcterms:created xsi:type="dcterms:W3CDTF">2015-11-18T11:45:50Z</dcterms:created>
  <dcterms:modified xsi:type="dcterms:W3CDTF">2015-11-19T10:15:02Z</dcterms:modified>
</cp:coreProperties>
</file>